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4"/>
    <p:sldMasterId id="2147483684" r:id="rId5"/>
    <p:sldMasterId id="2147483707" r:id="rId6"/>
    <p:sldMasterId id="2147483726" r:id="rId7"/>
  </p:sldMasterIdLst>
  <p:notesMasterIdLst>
    <p:notesMasterId r:id="rId20"/>
  </p:notesMasterIdLst>
  <p:sldIdLst>
    <p:sldId id="256" r:id="rId8"/>
    <p:sldId id="310" r:id="rId9"/>
    <p:sldId id="296" r:id="rId10"/>
    <p:sldId id="284" r:id="rId11"/>
    <p:sldId id="261" r:id="rId12"/>
    <p:sldId id="308" r:id="rId13"/>
    <p:sldId id="309" r:id="rId14"/>
    <p:sldId id="291" r:id="rId15"/>
    <p:sldId id="307" r:id="rId16"/>
    <p:sldId id="292" r:id="rId17"/>
    <p:sldId id="285" r:id="rId18"/>
    <p:sldId id="301" r:id="rId19"/>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00"/>
    <a:srgbClr val="F6EB9C"/>
    <a:srgbClr val="ABE1FA"/>
    <a:srgbClr val="7CC4CB"/>
    <a:srgbClr val="95C794"/>
    <a:srgbClr val="C0E2CA"/>
    <a:srgbClr val="F99D1C"/>
    <a:srgbClr val="FCC8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083E6E3-FA7D-4D7B-A595-EF9225AFEA82}">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Stijl, licht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76257" autoAdjust="0"/>
  </p:normalViewPr>
  <p:slideViewPr>
    <p:cSldViewPr snapToGrid="0">
      <p:cViewPr varScale="1">
        <p:scale>
          <a:sx n="75" d="100"/>
          <a:sy n="75" d="100"/>
        </p:scale>
        <p:origin x="1666"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AA0F11-CE5E-42BF-AD07-96B03F9977A3}" type="datetimeFigureOut">
              <a:rPr lang="nl-NL" smtClean="0"/>
              <a:t>20-10-2020</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921EEE-F53F-440B-98FF-54C21EC0B613}" type="slidenum">
              <a:rPr lang="nl-NL" smtClean="0"/>
              <a:t>‹nr.›</a:t>
            </a:fld>
            <a:endParaRPr lang="nl-NL"/>
          </a:p>
        </p:txBody>
      </p:sp>
    </p:spTree>
    <p:extLst>
      <p:ext uri="{BB962C8B-B14F-4D97-AF65-F5344CB8AC3E}">
        <p14:creationId xmlns:p14="http://schemas.microsoft.com/office/powerpoint/2010/main" val="3081025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10921EEE-F53F-440B-98FF-54C21EC0B613}" type="slidenum">
              <a:rPr lang="nl-NL" smtClean="0"/>
              <a:t>0</a:t>
            </a:fld>
            <a:endParaRPr lang="nl-NL"/>
          </a:p>
        </p:txBody>
      </p:sp>
    </p:spTree>
    <p:extLst>
      <p:ext uri="{BB962C8B-B14F-4D97-AF65-F5344CB8AC3E}">
        <p14:creationId xmlns:p14="http://schemas.microsoft.com/office/powerpoint/2010/main" val="3512618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947A0D-0D13-4A4F-B917-79EAD12F20CC}" type="slidenum">
              <a:rPr kumimoji="0" lang="nl-NL"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352788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10921EEE-F53F-440B-98FF-54C21EC0B613}" type="slidenum">
              <a:rPr lang="nl-NL" smtClean="0"/>
              <a:t>5</a:t>
            </a:fld>
            <a:endParaRPr lang="nl-NL"/>
          </a:p>
        </p:txBody>
      </p:sp>
    </p:spTree>
    <p:extLst>
      <p:ext uri="{BB962C8B-B14F-4D97-AF65-F5344CB8AC3E}">
        <p14:creationId xmlns:p14="http://schemas.microsoft.com/office/powerpoint/2010/main" val="2989098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3675" y="744538"/>
            <a:ext cx="2917825" cy="2187575"/>
          </a:xfrm>
        </p:spPr>
      </p:sp>
      <p:sp>
        <p:nvSpPr>
          <p:cNvPr id="3" name="Notes Placeholder 2"/>
          <p:cNvSpPr>
            <a:spLocks noGrp="1"/>
          </p:cNvSpPr>
          <p:nvPr>
            <p:ph type="body" idx="1"/>
          </p:nvPr>
        </p:nvSpPr>
        <p:spPr>
          <a:xfrm>
            <a:off x="722589" y="3133120"/>
            <a:ext cx="5435600" cy="6136187"/>
          </a:xfrm>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E3D6E4-35D1-47D3-B616-2E84BC9973FE}" type="slidenum">
              <a:rPr kumimoji="0" lang="nl-NL"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416891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8917CA1-425A-4F0D-9ED7-519C9E0D0BCF}" type="slidenum">
              <a:rPr lang="en-GB" smtClean="0"/>
              <a:t>7</a:t>
            </a:fld>
            <a:endParaRPr lang="en-GB"/>
          </a:p>
        </p:txBody>
      </p:sp>
    </p:spTree>
    <p:extLst>
      <p:ext uri="{BB962C8B-B14F-4D97-AF65-F5344CB8AC3E}">
        <p14:creationId xmlns:p14="http://schemas.microsoft.com/office/powerpoint/2010/main" val="2812393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947A0D-0D13-4A4F-B917-79EAD12F20CC}" type="slidenum">
              <a:rPr kumimoji="0" lang="nl-NL"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618353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En dan welke maatregelen  zijn er dan voor natuurinclusieve melkveehouderij</a:t>
            </a:r>
            <a:r>
              <a:rPr lang="nl-NL" sz="1200" kern="1200" baseline="0" dirty="0">
                <a:solidFill>
                  <a:schemeClr val="tx1"/>
                </a:solidFill>
                <a:effectLst/>
                <a:latin typeface="+mn-lt"/>
                <a:ea typeface="+mn-ea"/>
                <a:cs typeface="+mn-cs"/>
              </a:rPr>
              <a:t> ?</a:t>
            </a:r>
          </a:p>
          <a:p>
            <a:endParaRPr lang="nl-NL" sz="1200" kern="1200" baseline="0" dirty="0">
              <a:solidFill>
                <a:schemeClr val="tx1"/>
              </a:solidFill>
              <a:effectLst/>
              <a:latin typeface="+mn-lt"/>
              <a:ea typeface="+mn-ea"/>
              <a:cs typeface="+mn-cs"/>
            </a:endParaRPr>
          </a:p>
          <a:p>
            <a:r>
              <a:rPr lang="en-GB" sz="1200" u="sng" kern="1200" dirty="0" err="1">
                <a:solidFill>
                  <a:schemeClr val="tx1"/>
                </a:solidFill>
                <a:effectLst/>
                <a:latin typeface="+mn-lt"/>
                <a:ea typeface="+mn-ea"/>
                <a:cs typeface="+mn-cs"/>
              </a:rPr>
              <a:t>Weidegang</a:t>
            </a:r>
            <a:r>
              <a:rPr lang="en-GB" sz="1200" u="sng"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brengt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automatisch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diversiteit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aan</a:t>
            </a:r>
            <a:r>
              <a:rPr lang="en-GB" sz="1200" kern="1200" baseline="0" dirty="0">
                <a:solidFill>
                  <a:schemeClr val="tx1"/>
                </a:solidFill>
                <a:effectLst/>
                <a:latin typeface="+mn-lt"/>
                <a:ea typeface="+mn-ea"/>
                <a:cs typeface="+mn-cs"/>
              </a:rPr>
              <a:t> in het grassland, </a:t>
            </a:r>
            <a:r>
              <a:rPr lang="en-GB" sz="1200" kern="1200" baseline="0" dirty="0" err="1">
                <a:solidFill>
                  <a:schemeClr val="tx1"/>
                </a:solidFill>
                <a:effectLst/>
                <a:latin typeface="+mn-lt"/>
                <a:ea typeface="+mn-ea"/>
                <a:cs typeface="+mn-cs"/>
              </a:rPr>
              <a:t>begrazing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veroorzaakt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diversiteit</a:t>
            </a:r>
            <a:r>
              <a:rPr lang="en-GB" sz="1200" kern="1200" baseline="0" dirty="0">
                <a:solidFill>
                  <a:schemeClr val="tx1"/>
                </a:solidFill>
                <a:effectLst/>
                <a:latin typeface="+mn-lt"/>
                <a:ea typeface="+mn-ea"/>
                <a:cs typeface="+mn-cs"/>
              </a:rPr>
              <a:t> in </a:t>
            </a:r>
            <a:r>
              <a:rPr lang="en-GB" sz="1200" kern="1200" baseline="0" dirty="0" err="1">
                <a:solidFill>
                  <a:schemeClr val="tx1"/>
                </a:solidFill>
                <a:effectLst/>
                <a:latin typeface="+mn-lt"/>
                <a:ea typeface="+mn-ea"/>
                <a:cs typeface="+mn-cs"/>
              </a:rPr>
              <a:t>planten</a:t>
            </a:r>
            <a:r>
              <a:rPr lang="en-GB" sz="1200" kern="1200" baseline="0" dirty="0">
                <a:solidFill>
                  <a:schemeClr val="tx1"/>
                </a:solidFill>
                <a:effectLst/>
                <a:latin typeface="+mn-lt"/>
                <a:ea typeface="+mn-ea"/>
                <a:cs typeface="+mn-cs"/>
              </a:rPr>
              <a:t>, relief in de </a:t>
            </a:r>
            <a:r>
              <a:rPr lang="en-GB" sz="1200" kern="1200" baseline="0" dirty="0" err="1">
                <a:solidFill>
                  <a:schemeClr val="tx1"/>
                </a:solidFill>
                <a:effectLst/>
                <a:latin typeface="+mn-lt"/>
                <a:ea typeface="+mn-ea"/>
                <a:cs typeface="+mn-cs"/>
              </a:rPr>
              <a:t>grasmat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koeievlaaien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zijn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paradijs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voor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insecten</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nl-NL" sz="1200" u="sng" kern="1200" dirty="0">
              <a:solidFill>
                <a:schemeClr val="tx1"/>
              </a:solidFill>
              <a:effectLst/>
              <a:latin typeface="+mn-lt"/>
              <a:ea typeface="+mn-ea"/>
              <a:cs typeface="+mn-cs"/>
            </a:endParaRPr>
          </a:p>
          <a:p>
            <a:r>
              <a:rPr lang="nl-NL" sz="1200" u="sng" kern="1200" dirty="0">
                <a:solidFill>
                  <a:schemeClr val="tx1"/>
                </a:solidFill>
                <a:effectLst/>
                <a:latin typeface="+mn-lt"/>
                <a:ea typeface="+mn-ea"/>
                <a:cs typeface="+mn-cs"/>
              </a:rPr>
              <a:t>Kruidenrijk grasland </a:t>
            </a:r>
            <a:r>
              <a:rPr lang="nl-NL" sz="1200" kern="1200" dirty="0">
                <a:solidFill>
                  <a:schemeClr val="tx1"/>
                </a:solidFill>
                <a:effectLst/>
                <a:latin typeface="+mn-lt"/>
                <a:ea typeface="+mn-ea"/>
                <a:cs typeface="+mn-cs"/>
              </a:rPr>
              <a:t>is een van de belangrijkste</a:t>
            </a:r>
            <a:r>
              <a:rPr lang="nl-NL" sz="1200" kern="1200" baseline="0" dirty="0">
                <a:solidFill>
                  <a:schemeClr val="tx1"/>
                </a:solidFill>
                <a:effectLst/>
                <a:latin typeface="+mn-lt"/>
                <a:ea typeface="+mn-ea"/>
                <a:cs typeface="+mn-cs"/>
              </a:rPr>
              <a:t> onderdelen van de FAB op een </a:t>
            </a:r>
            <a:r>
              <a:rPr lang="nl-NL" sz="1200" kern="1200" baseline="0" dirty="0" err="1">
                <a:solidFill>
                  <a:schemeClr val="tx1"/>
                </a:solidFill>
                <a:effectLst/>
                <a:latin typeface="+mn-lt"/>
                <a:ea typeface="+mn-ea"/>
                <a:cs typeface="+mn-cs"/>
              </a:rPr>
              <a:t>mvh</a:t>
            </a:r>
            <a:r>
              <a:rPr lang="nl-NL" sz="1200" kern="1200" baseline="0" dirty="0">
                <a:solidFill>
                  <a:schemeClr val="tx1"/>
                </a:solidFill>
                <a:effectLst/>
                <a:latin typeface="+mn-lt"/>
                <a:ea typeface="+mn-ea"/>
                <a:cs typeface="+mn-cs"/>
              </a:rPr>
              <a:t>:  kruidenrijke grasland zijn oude graslanden, weinig grondbewerking,  goed voor organisch stof gehalte &amp; bodembiodiversiteit. Kruidenrijk grasland is goed voor diergezondheid, beter bestand tegen droogte, dus stabieler in de productie.</a:t>
            </a:r>
          </a:p>
          <a:p>
            <a:endParaRPr lang="nl-NL" sz="1200" kern="1200" baseline="0" dirty="0">
              <a:solidFill>
                <a:schemeClr val="tx1"/>
              </a:solidFill>
              <a:effectLst/>
              <a:latin typeface="+mn-lt"/>
              <a:ea typeface="+mn-ea"/>
              <a:cs typeface="+mn-cs"/>
            </a:endParaRPr>
          </a:p>
          <a:p>
            <a:r>
              <a:rPr lang="nl-NL" sz="1200" kern="1200" baseline="0" dirty="0">
                <a:solidFill>
                  <a:schemeClr val="tx1"/>
                </a:solidFill>
                <a:effectLst/>
                <a:latin typeface="+mn-lt"/>
                <a:ea typeface="+mn-ea"/>
                <a:cs typeface="+mn-cs"/>
              </a:rPr>
              <a:t>Aangepast </a:t>
            </a:r>
            <a:r>
              <a:rPr lang="nl-NL" sz="1200" u="sng" kern="1200" baseline="0" dirty="0">
                <a:solidFill>
                  <a:schemeClr val="tx1"/>
                </a:solidFill>
                <a:effectLst/>
                <a:latin typeface="+mn-lt"/>
                <a:ea typeface="+mn-ea"/>
                <a:cs typeface="+mn-cs"/>
              </a:rPr>
              <a:t>maaibeleid</a:t>
            </a:r>
            <a:r>
              <a:rPr lang="nl-NL" sz="1200" kern="1200" baseline="0" dirty="0">
                <a:solidFill>
                  <a:schemeClr val="tx1"/>
                </a:solidFill>
                <a:effectLst/>
                <a:latin typeface="+mn-lt"/>
                <a:ea typeface="+mn-ea"/>
                <a:cs typeface="+mn-cs"/>
              </a:rPr>
              <a:t> goed voor de weidevogels en andere beesten</a:t>
            </a:r>
          </a:p>
          <a:p>
            <a:endParaRPr lang="nl-NL" sz="1200" kern="1200" baseline="0" dirty="0">
              <a:solidFill>
                <a:schemeClr val="tx1"/>
              </a:solidFill>
              <a:effectLst/>
              <a:latin typeface="+mn-lt"/>
              <a:ea typeface="+mn-ea"/>
              <a:cs typeface="+mn-cs"/>
            </a:endParaRPr>
          </a:p>
          <a:p>
            <a:r>
              <a:rPr lang="nl-NL" sz="1200" u="sng" kern="1200" baseline="0" dirty="0">
                <a:solidFill>
                  <a:schemeClr val="tx1"/>
                </a:solidFill>
                <a:effectLst/>
                <a:latin typeface="+mn-lt"/>
                <a:ea typeface="+mn-ea"/>
                <a:cs typeface="+mn-cs"/>
              </a:rPr>
              <a:t>Ruige stalmest</a:t>
            </a:r>
            <a:r>
              <a:rPr lang="nl-NL" sz="1200" kern="1200" baseline="0" dirty="0">
                <a:solidFill>
                  <a:schemeClr val="tx1"/>
                </a:solidFill>
                <a:effectLst/>
                <a:latin typeface="+mn-lt"/>
                <a:ea typeface="+mn-ea"/>
                <a:cs typeface="+mn-cs"/>
              </a:rPr>
              <a:t>, ook weer goed voor </a:t>
            </a:r>
            <a:r>
              <a:rPr lang="nl-NL" sz="1200" kern="1200" baseline="0" dirty="0" err="1">
                <a:solidFill>
                  <a:schemeClr val="tx1"/>
                </a:solidFill>
                <a:effectLst/>
                <a:latin typeface="+mn-lt"/>
                <a:ea typeface="+mn-ea"/>
                <a:cs typeface="+mn-cs"/>
              </a:rPr>
              <a:t>organsiche</a:t>
            </a:r>
            <a:r>
              <a:rPr lang="nl-NL" sz="1200" kern="1200" baseline="0" dirty="0">
                <a:solidFill>
                  <a:schemeClr val="tx1"/>
                </a:solidFill>
                <a:effectLst/>
                <a:latin typeface="+mn-lt"/>
                <a:ea typeface="+mn-ea"/>
                <a:cs typeface="+mn-cs"/>
              </a:rPr>
              <a:t> stof, en bodemleven</a:t>
            </a:r>
          </a:p>
          <a:p>
            <a:endParaRPr lang="nl-NL" sz="1200" kern="1200" baseline="0" dirty="0">
              <a:solidFill>
                <a:schemeClr val="tx1"/>
              </a:solidFill>
              <a:effectLst/>
              <a:latin typeface="+mn-lt"/>
              <a:ea typeface="+mn-ea"/>
              <a:cs typeface="+mn-cs"/>
            </a:endParaRPr>
          </a:p>
          <a:p>
            <a:r>
              <a:rPr lang="nl-NL" sz="1200" kern="1200" baseline="0" dirty="0">
                <a:solidFill>
                  <a:schemeClr val="tx1"/>
                </a:solidFill>
                <a:effectLst/>
                <a:latin typeface="+mn-lt"/>
                <a:ea typeface="+mn-ea"/>
                <a:cs typeface="+mn-cs"/>
              </a:rPr>
              <a:t>Waterpeil verhoging , </a:t>
            </a:r>
            <a:r>
              <a:rPr lang="nl-NL" sz="1200" kern="1200" dirty="0">
                <a:solidFill>
                  <a:schemeClr val="tx1"/>
                </a:solidFill>
                <a:effectLst/>
                <a:latin typeface="+mn-lt"/>
                <a:ea typeface="+mn-ea"/>
                <a:cs typeface="+mn-cs"/>
              </a:rPr>
              <a:t>ook belangrijk voor de weidevogels, </a:t>
            </a:r>
            <a:endParaRPr lang="nl-NL" noProof="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947A0D-0D13-4A4F-B917-79EAD12F20CC}" type="slidenum">
              <a:rPr kumimoji="0" lang="nl-NL"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753657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met foto">
    <p:spTree>
      <p:nvGrpSpPr>
        <p:cNvPr id="1" name=""/>
        <p:cNvGrpSpPr/>
        <p:nvPr/>
      </p:nvGrpSpPr>
      <p:grpSpPr>
        <a:xfrm>
          <a:off x="0" y="0"/>
          <a:ext cx="0" cy="0"/>
          <a:chOff x="0" y="0"/>
          <a:chExt cx="0" cy="0"/>
        </a:xfrm>
      </p:grpSpPr>
      <p:sp>
        <p:nvSpPr>
          <p:cNvPr id="8" name="Tijdelijke aanduiding voor afbeelding 8"/>
          <p:cNvSpPr>
            <a:spLocks noGrp="1"/>
          </p:cNvSpPr>
          <p:nvPr>
            <p:ph type="pic" sz="quarter" idx="14"/>
          </p:nvPr>
        </p:nvSpPr>
        <p:spPr>
          <a:xfrm>
            <a:off x="0" y="0"/>
            <a:ext cx="9144000" cy="5949950"/>
          </a:xfrm>
          <a:ln>
            <a:noFill/>
          </a:ln>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3" name="Subtitle 2"/>
          <p:cNvSpPr>
            <a:spLocks noGrp="1"/>
          </p:cNvSpPr>
          <p:nvPr>
            <p:ph type="subTitle" idx="1"/>
          </p:nvPr>
        </p:nvSpPr>
        <p:spPr>
          <a:xfrm>
            <a:off x="4572000" y="6281556"/>
            <a:ext cx="2438400" cy="225126"/>
          </a:xfrm>
        </p:spPr>
        <p:txBody>
          <a:bodyPr wrap="square" anchor="t" anchorCtr="0">
            <a:spAutoFit/>
          </a:bodyPr>
          <a:lstStyle>
            <a:lvl1pPr marL="0" marR="0" indent="0" algn="r" defTabSz="914400" rtl="0" eaLnBrk="1" fontAlgn="auto" latinLnBrk="0" hangingPunct="1">
              <a:lnSpc>
                <a:spcPct val="110000"/>
              </a:lnSpc>
              <a:spcBef>
                <a:spcPts val="0"/>
              </a:spcBef>
              <a:spcAft>
                <a:spcPts val="0"/>
              </a:spcAft>
              <a:buClrTx/>
              <a:buSzTx/>
              <a:buFont typeface="Arial" panose="020B0604020202020204" pitchFamily="34" charset="0"/>
              <a:buNone/>
              <a:tabLst/>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2" name="Title 1"/>
          <p:cNvSpPr>
            <a:spLocks noGrp="1"/>
          </p:cNvSpPr>
          <p:nvPr>
            <p:ph type="ctrTitle"/>
          </p:nvPr>
        </p:nvSpPr>
        <p:spPr>
          <a:xfrm>
            <a:off x="684213" y="4102667"/>
            <a:ext cx="7775575" cy="1661993"/>
          </a:xfrm>
        </p:spPr>
        <p:txBody>
          <a:bodyPr anchor="b" anchorCtr="0"/>
          <a:lstStyle>
            <a:lvl1pPr algn="l">
              <a:defRPr sz="6000">
                <a:solidFill>
                  <a:schemeClr val="bg1"/>
                </a:solidFill>
              </a:defRPr>
            </a:lvl1pPr>
          </a:lstStyle>
          <a:p>
            <a:r>
              <a:rPr lang="nl-NL"/>
              <a:t>Klik om de stijl te bewerken</a:t>
            </a:r>
            <a:endParaRPr lang="en-US"/>
          </a:p>
        </p:txBody>
      </p:sp>
    </p:spTree>
    <p:extLst>
      <p:ext uri="{BB962C8B-B14F-4D97-AF65-F5344CB8AC3E}">
        <p14:creationId xmlns:p14="http://schemas.microsoft.com/office/powerpoint/2010/main" val="1057925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Foto's aflopen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11DC173-F39B-4253-ACF3-212DB5BD4228}" type="slidenum">
              <a:rPr lang="nl-NL" smtClean="0"/>
              <a:t>‹nr.›</a:t>
            </a:fld>
            <a:endParaRPr lang="nl-NL"/>
          </a:p>
        </p:txBody>
      </p:sp>
      <p:sp>
        <p:nvSpPr>
          <p:cNvPr id="9" name="Tijdelijke aanduiding voor afbeelding 8"/>
          <p:cNvSpPr>
            <a:spLocks noGrp="1"/>
          </p:cNvSpPr>
          <p:nvPr>
            <p:ph type="pic" sz="quarter" idx="13"/>
          </p:nvPr>
        </p:nvSpPr>
        <p:spPr>
          <a:xfrm>
            <a:off x="0" y="0"/>
            <a:ext cx="4572000" cy="297360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10" name="Tijdelijke aanduiding voor afbeelding 8"/>
          <p:cNvSpPr>
            <a:spLocks noGrp="1"/>
          </p:cNvSpPr>
          <p:nvPr>
            <p:ph type="pic" sz="quarter" idx="14"/>
          </p:nvPr>
        </p:nvSpPr>
        <p:spPr>
          <a:xfrm>
            <a:off x="0" y="2973600"/>
            <a:ext cx="4572000" cy="297635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7" name="Tijdelijke aanduiding voor afbeelding 8"/>
          <p:cNvSpPr>
            <a:spLocks noGrp="1"/>
          </p:cNvSpPr>
          <p:nvPr>
            <p:ph type="pic" sz="quarter" idx="15"/>
          </p:nvPr>
        </p:nvSpPr>
        <p:spPr>
          <a:xfrm>
            <a:off x="4572000" y="0"/>
            <a:ext cx="4572000" cy="297360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8" name="Tijdelijke aanduiding voor afbeelding 8"/>
          <p:cNvSpPr>
            <a:spLocks noGrp="1"/>
          </p:cNvSpPr>
          <p:nvPr>
            <p:ph type="pic" sz="quarter" idx="16"/>
          </p:nvPr>
        </p:nvSpPr>
        <p:spPr>
          <a:xfrm>
            <a:off x="4572000" y="2973600"/>
            <a:ext cx="4572000" cy="297635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Tree>
    <p:extLst>
      <p:ext uri="{BB962C8B-B14F-4D97-AF65-F5344CB8AC3E}">
        <p14:creationId xmlns:p14="http://schemas.microsoft.com/office/powerpoint/2010/main" val="3030585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11DC173-F39B-4253-ACF3-212DB5BD4228}" type="slidenum">
              <a:rPr lang="nl-NL" smtClean="0"/>
              <a:t>‹nr.›</a:t>
            </a:fld>
            <a:endParaRPr lang="nl-NL"/>
          </a:p>
        </p:txBody>
      </p:sp>
    </p:spTree>
    <p:extLst>
      <p:ext uri="{BB962C8B-B14F-4D97-AF65-F5344CB8AC3E}">
        <p14:creationId xmlns:p14="http://schemas.microsoft.com/office/powerpoint/2010/main" val="2135454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211DC173-F39B-4253-ACF3-212DB5BD4228}" type="slidenum">
              <a:rPr lang="nl-NL" smtClean="0"/>
              <a:t>‹nr.›</a:t>
            </a:fld>
            <a:endParaRPr lang="nl-NL"/>
          </a:p>
        </p:txBody>
      </p:sp>
    </p:spTree>
    <p:extLst>
      <p:ext uri="{BB962C8B-B14F-4D97-AF65-F5344CB8AC3E}">
        <p14:creationId xmlns:p14="http://schemas.microsoft.com/office/powerpoint/2010/main" val="2424180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fsluiter Herfst 1">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2690742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fsluiter Herfst 2">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2105821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fsluiter Winter 1">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1091155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fsluiter Winter 2">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101081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fsluiter Zomer 1">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172044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fsluiter Zomer 2">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1249559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fsluiter Lente 1">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990124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Kleurvlak">
    <p:spTree>
      <p:nvGrpSpPr>
        <p:cNvPr id="1" name=""/>
        <p:cNvGrpSpPr/>
        <p:nvPr/>
      </p:nvGrpSpPr>
      <p:grpSpPr>
        <a:xfrm>
          <a:off x="0" y="0"/>
          <a:ext cx="0" cy="0"/>
          <a:chOff x="0" y="0"/>
          <a:chExt cx="0" cy="0"/>
        </a:xfrm>
      </p:grpSpPr>
      <p:sp>
        <p:nvSpPr>
          <p:cNvPr id="6" name="Tijdelijke aanduiding voor tekst 8"/>
          <p:cNvSpPr>
            <a:spLocks noGrp="1"/>
          </p:cNvSpPr>
          <p:nvPr>
            <p:ph type="body" sz="quarter" idx="13" hasCustomPrompt="1"/>
          </p:nvPr>
        </p:nvSpPr>
        <p:spPr>
          <a:xfrm>
            <a:off x="0" y="0"/>
            <a:ext cx="9144000" cy="5949950"/>
          </a:xfrm>
          <a:solidFill>
            <a:schemeClr val="accent5"/>
          </a:solidFill>
        </p:spPr>
        <p:txBody>
          <a:bodyPr/>
          <a:lstStyle>
            <a:lvl1pPr marL="0" indent="0">
              <a:buFont typeface="Arial" panose="020B0604020202020204" pitchFamily="34" charset="0"/>
              <a:buNone/>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a:t> </a:t>
            </a:r>
          </a:p>
        </p:txBody>
      </p:sp>
      <p:sp>
        <p:nvSpPr>
          <p:cNvPr id="2" name="Title 1"/>
          <p:cNvSpPr>
            <a:spLocks noGrp="1"/>
          </p:cNvSpPr>
          <p:nvPr>
            <p:ph type="ctrTitle"/>
          </p:nvPr>
        </p:nvSpPr>
        <p:spPr>
          <a:xfrm>
            <a:off x="684213" y="651442"/>
            <a:ext cx="7775575" cy="1661993"/>
          </a:xfrm>
        </p:spPr>
        <p:txBody>
          <a:bodyPr anchor="t" anchorCtr="0"/>
          <a:lstStyle>
            <a:lvl1pPr algn="l">
              <a:defRPr sz="6000">
                <a:solidFill>
                  <a:schemeClr val="bg1"/>
                </a:solidFill>
              </a:defRPr>
            </a:lvl1pPr>
          </a:lstStyle>
          <a:p>
            <a:r>
              <a:rPr lang="nl-NL"/>
              <a:t>Klik om de stijl te bewerken</a:t>
            </a:r>
            <a:endParaRPr lang="en-US"/>
          </a:p>
        </p:txBody>
      </p:sp>
      <p:sp>
        <p:nvSpPr>
          <p:cNvPr id="3" name="Subtitle 2"/>
          <p:cNvSpPr>
            <a:spLocks noGrp="1"/>
          </p:cNvSpPr>
          <p:nvPr>
            <p:ph type="subTitle" idx="1" hasCustomPrompt="1"/>
          </p:nvPr>
        </p:nvSpPr>
        <p:spPr>
          <a:xfrm>
            <a:off x="2529840" y="6281556"/>
            <a:ext cx="5929948" cy="338554"/>
          </a:xfrm>
        </p:spPr>
        <p:txBody>
          <a:bodyPr wrap="square" anchor="t" anchorCtr="0">
            <a:spAutoFit/>
          </a:bodyPr>
          <a:lstStyle>
            <a:lvl1pPr marL="0" indent="0" algn="r">
              <a:buNone/>
              <a:defRPr sz="2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Naam en datum</a:t>
            </a:r>
            <a:endParaRPr lang="en-US"/>
          </a:p>
        </p:txBody>
      </p:sp>
      <p:sp>
        <p:nvSpPr>
          <p:cNvPr id="8" name="Tijdelijke aanduiding voor tekst 7"/>
          <p:cNvSpPr>
            <a:spLocks noGrp="1"/>
          </p:cNvSpPr>
          <p:nvPr>
            <p:ph type="body" sz="quarter" idx="14" hasCustomPrompt="1"/>
          </p:nvPr>
        </p:nvSpPr>
        <p:spPr>
          <a:xfrm>
            <a:off x="684213" y="3871915"/>
            <a:ext cx="7776000" cy="514628"/>
          </a:xfrm>
        </p:spPr>
        <p:txBody>
          <a:bodyPr>
            <a:spAutoFit/>
          </a:bodyPr>
          <a:lstStyle>
            <a:lvl1pPr marL="0" indent="0">
              <a:buFont typeface="Arial" panose="020B0604020202020204" pitchFamily="34" charset="0"/>
              <a:buNone/>
              <a:defRPr sz="3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a:t>Subtitel</a:t>
            </a:r>
          </a:p>
        </p:txBody>
      </p:sp>
    </p:spTree>
    <p:extLst>
      <p:ext uri="{BB962C8B-B14F-4D97-AF65-F5344CB8AC3E}">
        <p14:creationId xmlns:p14="http://schemas.microsoft.com/office/powerpoint/2010/main" val="251320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fsluiter Lente 2">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3448884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Uitleg template 1">
    <p:spTree>
      <p:nvGrpSpPr>
        <p:cNvPr id="1" name=""/>
        <p:cNvGrpSpPr/>
        <p:nvPr/>
      </p:nvGrpSpPr>
      <p:grpSpPr>
        <a:xfrm>
          <a:off x="0" y="0"/>
          <a:ext cx="0" cy="0"/>
          <a:chOff x="0" y="0"/>
          <a:chExt cx="0" cy="0"/>
        </a:xfrm>
      </p:grpSpPr>
      <p:pic>
        <p:nvPicPr>
          <p:cNvPr id="14" name="Afbeelding 1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6152" y="1870188"/>
            <a:ext cx="1635123" cy="4203596"/>
          </a:xfrm>
          <a:prstGeom prst="rect">
            <a:avLst/>
          </a:prstGeom>
          <a:effectLst>
            <a:outerShdw blurRad="63500" sx="101000" sy="101000" algn="ctr" rotWithShape="0">
              <a:prstClr val="black">
                <a:alpha val="40000"/>
              </a:prstClr>
            </a:outerShdw>
          </a:effectLst>
        </p:spPr>
      </p:pic>
      <p:sp>
        <p:nvSpPr>
          <p:cNvPr id="10" name="Content Placeholder 3"/>
          <p:cNvSpPr txBox="1">
            <a:spLocks/>
          </p:cNvSpPr>
          <p:nvPr userDrawn="1"/>
        </p:nvSpPr>
        <p:spPr>
          <a:xfrm>
            <a:off x="684214" y="1341438"/>
            <a:ext cx="4137376" cy="387798"/>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4"/>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FontTx/>
              <a:buNone/>
            </a:pPr>
            <a:r>
              <a:rPr lang="nl-NL" sz="1050" noProof="0">
                <a:solidFill>
                  <a:schemeClr val="tx1"/>
                </a:solidFill>
                <a:latin typeface="+mn-lt"/>
              </a:rPr>
              <a:t>Wanneer je een </a:t>
            </a:r>
            <a:r>
              <a:rPr lang="nl-NL" sz="1050" b="1" noProof="0">
                <a:solidFill>
                  <a:schemeClr val="tx1"/>
                </a:solidFill>
                <a:latin typeface="+mn-lt"/>
              </a:rPr>
              <a:t>nieuwe presentatie </a:t>
            </a:r>
            <a:r>
              <a:rPr lang="nl-NL" sz="1050" noProof="0">
                <a:solidFill>
                  <a:schemeClr val="tx1"/>
                </a:solidFill>
                <a:latin typeface="+mn-lt"/>
              </a:rPr>
              <a:t>start, staan hierin een aantal basis-dia’s. Deze zijn aan te vullen met diverse dia’s:</a:t>
            </a:r>
          </a:p>
        </p:txBody>
      </p:sp>
      <p:sp>
        <p:nvSpPr>
          <p:cNvPr id="11" name="Content Placeholder 4"/>
          <p:cNvSpPr txBox="1">
            <a:spLocks/>
          </p:cNvSpPr>
          <p:nvPr userDrawn="1"/>
        </p:nvSpPr>
        <p:spPr>
          <a:xfrm>
            <a:off x="6070600" y="2093287"/>
            <a:ext cx="2389188" cy="1551194"/>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4"/>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indent="0" algn="l" defTabSz="914400" rtl="0" eaLnBrk="1" fontAlgn="auto" latinLnBrk="0" hangingPunct="1">
              <a:lnSpc>
                <a:spcPct val="120000"/>
              </a:lnSpc>
              <a:spcBef>
                <a:spcPts val="0"/>
              </a:spcBef>
              <a:spcAft>
                <a:spcPts val="0"/>
              </a:spcAft>
              <a:buClrTx/>
              <a:buSzPct val="80000"/>
              <a:buFontTx/>
              <a:buNone/>
              <a:tabLst/>
              <a:defRPr/>
            </a:pPr>
            <a:r>
              <a:rPr lang="nl-NL" sz="1050" noProof="0">
                <a:solidFill>
                  <a:schemeClr val="tx1"/>
                </a:solidFill>
                <a:latin typeface="+mn-lt"/>
              </a:rPr>
              <a:t>De meeste dia’s bevatten een blokje met verschillende </a:t>
            </a:r>
            <a:r>
              <a:rPr lang="nl-NL" sz="1050" b="1" noProof="0">
                <a:solidFill>
                  <a:schemeClr val="tx1"/>
                </a:solidFill>
                <a:latin typeface="+mn-lt"/>
              </a:rPr>
              <a:t>pictogrammen</a:t>
            </a:r>
            <a:r>
              <a:rPr lang="nl-NL" sz="1050" noProof="0">
                <a:solidFill>
                  <a:schemeClr val="tx1"/>
                </a:solidFill>
                <a:latin typeface="+mn-lt"/>
              </a:rPr>
              <a:t> (‘tijdelijke aanduidingen’). Door op het gewenste pictogram te klikken kun je die inhoud invoegen, bijvoorbeeld een tabel, een grafiek of een afbeelding uit bestand. Je kunt de pictogrammen ook negeren en gewoon een tekst typen.</a:t>
            </a:r>
          </a:p>
        </p:txBody>
      </p:sp>
      <p:pic>
        <p:nvPicPr>
          <p:cNvPr id="12" name="Picture 7" descr="Pictogrammen in de indeling Titel en object"/>
          <p:cNvPicPr>
            <a:picLocks noChangeAspect="1" noChangeArrowheads="1"/>
          </p:cNvPicPr>
          <p:nvPr userDrawn="1">
            <p:custDataLst>
              <p:tags r:id="rId1"/>
            </p:custDataLst>
          </p:nvPr>
        </p:nvPicPr>
        <p:blipFill>
          <a:blip r:embed="rId5" cstate="print">
            <a:extLst>
              <a:ext uri="{28A0092B-C50C-407E-A947-70E740481C1C}">
                <a14:useLocalDpi xmlns:a14="http://schemas.microsoft.com/office/drawing/2010/main"/>
              </a:ext>
            </a:extLst>
          </a:blip>
          <a:srcRect/>
          <a:stretch>
            <a:fillRect/>
          </a:stretch>
        </p:blipFill>
        <p:spPr bwMode="auto">
          <a:xfrm>
            <a:off x="6070600" y="1341438"/>
            <a:ext cx="967740" cy="678180"/>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Content Placeholder 3"/>
          <p:cNvSpPr txBox="1">
            <a:spLocks/>
          </p:cNvSpPr>
          <p:nvPr userDrawn="1"/>
        </p:nvSpPr>
        <p:spPr>
          <a:xfrm>
            <a:off x="2757667" y="1870186"/>
            <a:ext cx="2518294" cy="3684085"/>
          </a:xfrm>
          <a:prstGeom prst="rect">
            <a:avLst/>
          </a:prstGeom>
        </p:spPr>
        <p:txBody>
          <a:bodyPr vert="horz" wrap="square" lIns="0" tIns="0" rIns="0" bIns="0" rtlCol="0" anchor="t" anchorCtr="0">
            <a:spAutoFit/>
          </a:bodyPr>
          <a:lstStyle>
            <a:lvl1pPr marL="269875" indent="-269875" algn="l" defTabSz="914400" rtl="0" eaLnBrk="1" latinLnBrk="0" hangingPunct="1">
              <a:lnSpc>
                <a:spcPct val="120000"/>
              </a:lnSpc>
              <a:spcBef>
                <a:spcPts val="0"/>
              </a:spcBef>
              <a:buSzPct val="80000"/>
              <a:buFontTx/>
              <a:buBlip>
                <a:blip r:embed="rId4"/>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213" indent="-176213">
              <a:lnSpc>
                <a:spcPct val="120000"/>
              </a:lnSpc>
              <a:buSzPct val="100000"/>
              <a:buFont typeface="+mj-lt"/>
              <a:buAutoNum type="arabicPeriod"/>
            </a:pPr>
            <a:r>
              <a:rPr lang="nl-NL" sz="1050" noProof="0">
                <a:solidFill>
                  <a:schemeClr val="tx1"/>
                </a:solidFill>
                <a:latin typeface="+mn-lt"/>
              </a:rPr>
              <a:t>Klik op het tabblad ‘</a:t>
            </a:r>
            <a:r>
              <a:rPr lang="nl-NL" sz="1050" b="1" noProof="0">
                <a:solidFill>
                  <a:schemeClr val="tx1"/>
                </a:solidFill>
                <a:latin typeface="+mn-lt"/>
              </a:rPr>
              <a:t>Start</a:t>
            </a:r>
            <a:r>
              <a:rPr lang="nl-NL" sz="1050" noProof="0">
                <a:solidFill>
                  <a:schemeClr val="tx1"/>
                </a:solidFill>
                <a:latin typeface="+mn-lt"/>
              </a:rPr>
              <a:t>’ op ‘</a:t>
            </a:r>
            <a:r>
              <a:rPr lang="nl-NL" sz="1050" b="1" noProof="0">
                <a:solidFill>
                  <a:schemeClr val="tx1"/>
                </a:solidFill>
                <a:latin typeface="+mn-lt"/>
              </a:rPr>
              <a:t>Nieuwe Dia</a:t>
            </a:r>
            <a:r>
              <a:rPr lang="nl-NL" sz="1050" noProof="0">
                <a:solidFill>
                  <a:schemeClr val="tx1"/>
                </a:solidFill>
                <a:latin typeface="+mn-lt"/>
              </a:rPr>
              <a:t>’ (onder het </a:t>
            </a:r>
            <a:r>
              <a:rPr lang="nl-NL" sz="1050" noProof="0" err="1">
                <a:solidFill>
                  <a:schemeClr val="tx1"/>
                </a:solidFill>
                <a:latin typeface="+mn-lt"/>
              </a:rPr>
              <a:t>diapictogram</a:t>
            </a:r>
            <a:r>
              <a:rPr lang="nl-NL" sz="1050" noProof="0">
                <a:solidFill>
                  <a:schemeClr val="tx1"/>
                </a:solidFill>
                <a:latin typeface="+mn-lt"/>
              </a:rPr>
              <a:t>). Hierdoor worden de indelingsopties weergegeven. </a:t>
            </a:r>
          </a:p>
          <a:p>
            <a:pPr marL="176213" indent="-176213">
              <a:lnSpc>
                <a:spcPct val="120000"/>
              </a:lnSpc>
              <a:buSzPct val="100000"/>
              <a:buFont typeface="+mj-lt"/>
              <a:buAutoNum type="arabicPeriod"/>
            </a:pPr>
            <a:endParaRPr lang="nl-NL" sz="1050" noProof="0">
              <a:solidFill>
                <a:schemeClr val="tx1"/>
              </a:solidFill>
              <a:latin typeface="+mn-lt"/>
            </a:endParaRPr>
          </a:p>
          <a:p>
            <a:pPr marL="176213" indent="-176213">
              <a:lnSpc>
                <a:spcPct val="120000"/>
              </a:lnSpc>
              <a:buSzPct val="100000"/>
              <a:buFont typeface="+mj-lt"/>
              <a:buAutoNum type="arabicPeriod"/>
            </a:pPr>
            <a:r>
              <a:rPr lang="nl-NL" sz="1050" noProof="0">
                <a:solidFill>
                  <a:schemeClr val="tx1"/>
                </a:solidFill>
                <a:latin typeface="+mn-lt"/>
              </a:rPr>
              <a:t>Klik op een</a:t>
            </a:r>
            <a:r>
              <a:rPr lang="nl-NL" sz="1050" b="1" noProof="0">
                <a:solidFill>
                  <a:schemeClr val="tx1"/>
                </a:solidFill>
                <a:latin typeface="+mn-lt"/>
              </a:rPr>
              <a:t> ‘Dia-indeling’ </a:t>
            </a:r>
            <a:r>
              <a:rPr lang="nl-NL" sz="1050" noProof="0">
                <a:solidFill>
                  <a:schemeClr val="tx1"/>
                </a:solidFill>
                <a:latin typeface="+mn-lt"/>
              </a:rPr>
              <a:t>van je keuze om deze in te voegen. Je voegt dan een ‘lege’ dia in, waarop je je eigen inhoud kunt invullen. </a:t>
            </a:r>
          </a:p>
          <a:p>
            <a:pPr marL="176213" indent="-176213">
              <a:lnSpc>
                <a:spcPct val="120000"/>
              </a:lnSpc>
              <a:buSzPct val="100000"/>
              <a:buFont typeface="+mj-lt"/>
              <a:buAutoNum type="arabicPeriod"/>
            </a:pPr>
            <a:endParaRPr lang="nl-NL" sz="1050" noProof="0">
              <a:solidFill>
                <a:schemeClr val="tx1"/>
              </a:solidFill>
              <a:latin typeface="+mn-lt"/>
            </a:endParaRPr>
          </a:p>
          <a:p>
            <a:pPr marL="176213" indent="-176213">
              <a:lnSpc>
                <a:spcPct val="120000"/>
              </a:lnSpc>
              <a:buSzPct val="100000"/>
              <a:buFont typeface="+mj-lt"/>
              <a:buAutoNum type="arabicPeriod"/>
            </a:pPr>
            <a:r>
              <a:rPr lang="nl-NL" sz="1050" noProof="0">
                <a:solidFill>
                  <a:schemeClr val="tx1"/>
                </a:solidFill>
                <a:latin typeface="+mn-lt"/>
              </a:rPr>
              <a:t>De indeling van een dia veranderen:</a:t>
            </a:r>
          </a:p>
          <a:p>
            <a:pPr marL="354013" lvl="1" indent="-176213">
              <a:lnSpc>
                <a:spcPct val="120000"/>
              </a:lnSpc>
              <a:buSzPct val="100000"/>
            </a:pPr>
            <a:r>
              <a:rPr lang="nl-NL" sz="1050" noProof="0">
                <a:solidFill>
                  <a:schemeClr val="tx1"/>
                </a:solidFill>
                <a:latin typeface="+mn-lt"/>
              </a:rPr>
              <a:t>Klik op het tabblad ‘</a:t>
            </a:r>
            <a:r>
              <a:rPr lang="nl-NL" sz="1050" b="0" noProof="0">
                <a:solidFill>
                  <a:schemeClr val="tx1"/>
                </a:solidFill>
                <a:latin typeface="+mn-lt"/>
              </a:rPr>
              <a:t>Start</a:t>
            </a:r>
            <a:r>
              <a:rPr lang="nl-NL" sz="1050" noProof="0">
                <a:solidFill>
                  <a:schemeClr val="tx1"/>
                </a:solidFill>
                <a:latin typeface="+mn-lt"/>
              </a:rPr>
              <a:t>’ op ‘</a:t>
            </a:r>
            <a:r>
              <a:rPr lang="nl-NL" sz="1050" b="1" noProof="0">
                <a:solidFill>
                  <a:schemeClr val="tx1"/>
                </a:solidFill>
                <a:latin typeface="+mn-lt"/>
              </a:rPr>
              <a:t>Indeling</a:t>
            </a:r>
            <a:r>
              <a:rPr lang="nl-NL" sz="1050" noProof="0">
                <a:solidFill>
                  <a:schemeClr val="tx1"/>
                </a:solidFill>
                <a:latin typeface="+mn-lt"/>
              </a:rPr>
              <a:t>’.</a:t>
            </a:r>
          </a:p>
          <a:p>
            <a:pPr marL="354013" lvl="1" indent="-176213">
              <a:lnSpc>
                <a:spcPct val="120000"/>
              </a:lnSpc>
              <a:buSzPct val="100000"/>
            </a:pPr>
            <a:r>
              <a:rPr lang="nl-NL" sz="1050" noProof="0">
                <a:solidFill>
                  <a:schemeClr val="tx1"/>
                </a:solidFill>
                <a:latin typeface="+mn-lt"/>
              </a:rPr>
              <a:t>Kies een andere Indeling</a:t>
            </a:r>
            <a:r>
              <a:rPr lang="nl-NL" sz="1050" baseline="0" noProof="0">
                <a:solidFill>
                  <a:schemeClr val="tx1"/>
                </a:solidFill>
                <a:latin typeface="+mn-lt"/>
              </a:rPr>
              <a:t> uit de lijst en deze wordt toegepast</a:t>
            </a:r>
            <a:endParaRPr lang="nl-NL" sz="1050" noProof="0">
              <a:solidFill>
                <a:schemeClr val="tx1"/>
              </a:solidFill>
              <a:latin typeface="+mn-lt"/>
            </a:endParaRPr>
          </a:p>
          <a:p>
            <a:pPr marL="176213" indent="-176213">
              <a:lnSpc>
                <a:spcPct val="120000"/>
              </a:lnSpc>
              <a:buSzPct val="100000"/>
              <a:buFont typeface="+mj-lt"/>
              <a:buAutoNum type="arabicPeriod"/>
            </a:pPr>
            <a:endParaRPr lang="nl-NL" sz="1050" noProof="0">
              <a:solidFill>
                <a:schemeClr val="tx1"/>
              </a:solidFill>
              <a:latin typeface="+mn-lt"/>
            </a:endParaRPr>
          </a:p>
          <a:p>
            <a:pPr marL="176213" indent="-176213">
              <a:lnSpc>
                <a:spcPct val="120000"/>
              </a:lnSpc>
              <a:buSzPct val="100000"/>
              <a:buFont typeface="+mj-lt"/>
              <a:buAutoNum type="arabicPeriod"/>
            </a:pPr>
            <a:r>
              <a:rPr lang="nl-NL" sz="1050" noProof="0">
                <a:solidFill>
                  <a:schemeClr val="tx1"/>
                </a:solidFill>
                <a:latin typeface="+mn-lt"/>
              </a:rPr>
              <a:t>De ‘</a:t>
            </a:r>
            <a:r>
              <a:rPr lang="nl-NL" sz="1050" b="1" noProof="0">
                <a:solidFill>
                  <a:schemeClr val="tx1"/>
                </a:solidFill>
                <a:latin typeface="+mn-lt"/>
              </a:rPr>
              <a:t>Opnieuw</a:t>
            </a:r>
            <a:r>
              <a:rPr lang="nl-NL" sz="1050" b="1" baseline="0" noProof="0">
                <a:solidFill>
                  <a:schemeClr val="tx1"/>
                </a:solidFill>
                <a:latin typeface="+mn-lt"/>
              </a:rPr>
              <a:t> instellen</a:t>
            </a:r>
            <a:r>
              <a:rPr lang="nl-NL" sz="1050" noProof="0">
                <a:solidFill>
                  <a:schemeClr val="tx1"/>
                </a:solidFill>
                <a:latin typeface="+mn-lt"/>
              </a:rPr>
              <a:t>’-knop past de huidige indeling opnieuw toe</a:t>
            </a:r>
          </a:p>
          <a:p>
            <a:pPr marL="176213" indent="-176213">
              <a:lnSpc>
                <a:spcPct val="120000"/>
              </a:lnSpc>
              <a:buSzPct val="100000"/>
              <a:buFont typeface="+mj-lt"/>
              <a:buAutoNum type="arabicPeriod"/>
            </a:pPr>
            <a:endParaRPr lang="nl-NL" sz="1050" noProof="0">
              <a:solidFill>
                <a:schemeClr val="tx1"/>
              </a:solidFill>
              <a:latin typeface="+mn-lt"/>
            </a:endParaRPr>
          </a:p>
          <a:p>
            <a:pPr marL="176213" indent="-176213">
              <a:lnSpc>
                <a:spcPct val="120000"/>
              </a:lnSpc>
              <a:buSzPct val="100000"/>
              <a:buFont typeface="+mj-lt"/>
              <a:buAutoNum type="arabicPeriod"/>
            </a:pPr>
            <a:r>
              <a:rPr lang="nl-NL" sz="1050" noProof="0">
                <a:solidFill>
                  <a:schemeClr val="tx1"/>
                </a:solidFill>
                <a:latin typeface="+mn-lt"/>
              </a:rPr>
              <a:t>De laatste twee indelingen geven uitleg over de template en de</a:t>
            </a:r>
            <a:r>
              <a:rPr lang="nl-NL" sz="1050" baseline="0" noProof="0">
                <a:solidFill>
                  <a:schemeClr val="tx1"/>
                </a:solidFill>
                <a:latin typeface="+mn-lt"/>
              </a:rPr>
              <a:t> kleuren</a:t>
            </a:r>
            <a:endParaRPr lang="nl-NL" sz="1050" noProof="0">
              <a:solidFill>
                <a:schemeClr val="tx1"/>
              </a:solidFill>
              <a:latin typeface="+mn-lt"/>
            </a:endParaRPr>
          </a:p>
        </p:txBody>
      </p:sp>
      <p:sp>
        <p:nvSpPr>
          <p:cNvPr id="15" name="Oval 1"/>
          <p:cNvSpPr/>
          <p:nvPr userDrawn="1"/>
        </p:nvSpPr>
        <p:spPr>
          <a:xfrm>
            <a:off x="684213" y="1975592"/>
            <a:ext cx="218968" cy="218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00000"/>
              </a:lnSpc>
            </a:pPr>
            <a:r>
              <a:rPr lang="nl-NL" sz="900" b="1" noProof="0">
                <a:solidFill>
                  <a:schemeClr val="bg1"/>
                </a:solidFill>
                <a:latin typeface="+mn-lt"/>
              </a:rPr>
              <a:t>1</a:t>
            </a:r>
          </a:p>
        </p:txBody>
      </p:sp>
      <p:sp>
        <p:nvSpPr>
          <p:cNvPr id="16" name="Oval 16"/>
          <p:cNvSpPr/>
          <p:nvPr userDrawn="1"/>
        </p:nvSpPr>
        <p:spPr>
          <a:xfrm>
            <a:off x="1609761" y="3494734"/>
            <a:ext cx="218968" cy="218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00000"/>
              </a:lnSpc>
            </a:pPr>
            <a:r>
              <a:rPr lang="nl-NL" sz="900" b="1" noProof="0">
                <a:solidFill>
                  <a:schemeClr val="bg1"/>
                </a:solidFill>
                <a:latin typeface="+mn-lt"/>
              </a:rPr>
              <a:t>2</a:t>
            </a:r>
          </a:p>
        </p:txBody>
      </p:sp>
      <p:sp>
        <p:nvSpPr>
          <p:cNvPr id="17" name="Oval 16"/>
          <p:cNvSpPr/>
          <p:nvPr userDrawn="1"/>
        </p:nvSpPr>
        <p:spPr>
          <a:xfrm>
            <a:off x="1546117" y="1755511"/>
            <a:ext cx="218968" cy="218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00000"/>
              </a:lnSpc>
            </a:pPr>
            <a:r>
              <a:rPr lang="nl-NL" sz="900" b="1" noProof="0">
                <a:solidFill>
                  <a:schemeClr val="bg1"/>
                </a:solidFill>
                <a:latin typeface="+mn-lt"/>
              </a:rPr>
              <a:t>3</a:t>
            </a:r>
          </a:p>
        </p:txBody>
      </p:sp>
      <p:sp>
        <p:nvSpPr>
          <p:cNvPr id="18" name="Oval 16"/>
          <p:cNvSpPr/>
          <p:nvPr userDrawn="1"/>
        </p:nvSpPr>
        <p:spPr>
          <a:xfrm>
            <a:off x="1763995" y="1934844"/>
            <a:ext cx="218968" cy="218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00000"/>
              </a:lnSpc>
            </a:pPr>
            <a:r>
              <a:rPr lang="nl-NL" sz="900" b="1" noProof="0">
                <a:solidFill>
                  <a:schemeClr val="bg1"/>
                </a:solidFill>
                <a:latin typeface="+mn-lt"/>
              </a:rPr>
              <a:t>4</a:t>
            </a:r>
          </a:p>
        </p:txBody>
      </p:sp>
      <p:sp>
        <p:nvSpPr>
          <p:cNvPr id="23" name="Titel 13"/>
          <p:cNvSpPr txBox="1">
            <a:spLocks/>
          </p:cNvSpPr>
          <p:nvPr userDrawn="1"/>
        </p:nvSpPr>
        <p:spPr>
          <a:xfrm>
            <a:off x="684213" y="620713"/>
            <a:ext cx="7775575" cy="498598"/>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nl-NL"/>
              <a:t>Korte uitleg bij deze template</a:t>
            </a:r>
          </a:p>
        </p:txBody>
      </p:sp>
      <p:sp>
        <p:nvSpPr>
          <p:cNvPr id="27" name="Oval 16"/>
          <p:cNvSpPr/>
          <p:nvPr userDrawn="1"/>
        </p:nvSpPr>
        <p:spPr>
          <a:xfrm>
            <a:off x="2520294" y="5685484"/>
            <a:ext cx="218968" cy="218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00000"/>
              </a:lnSpc>
            </a:pPr>
            <a:r>
              <a:rPr lang="nl-NL" sz="900" b="1" noProof="0">
                <a:solidFill>
                  <a:schemeClr val="bg1"/>
                </a:solidFill>
                <a:latin typeface="+mn-lt"/>
              </a:rPr>
              <a:t>5</a:t>
            </a:r>
          </a:p>
        </p:txBody>
      </p:sp>
    </p:spTree>
    <p:extLst>
      <p:ext uri="{BB962C8B-B14F-4D97-AF65-F5344CB8AC3E}">
        <p14:creationId xmlns:p14="http://schemas.microsoft.com/office/powerpoint/2010/main" val="577852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Uitleg template 2">
    <p:spTree>
      <p:nvGrpSpPr>
        <p:cNvPr id="1" name=""/>
        <p:cNvGrpSpPr/>
        <p:nvPr/>
      </p:nvGrpSpPr>
      <p:grpSpPr>
        <a:xfrm>
          <a:off x="0" y="0"/>
          <a:ext cx="0" cy="0"/>
          <a:chOff x="0" y="0"/>
          <a:chExt cx="0" cy="0"/>
        </a:xfrm>
      </p:grpSpPr>
      <p:pic>
        <p:nvPicPr>
          <p:cNvPr id="26" name="Afbeelding 2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84213" y="1341438"/>
            <a:ext cx="2078152" cy="1363661"/>
          </a:xfrm>
          <a:prstGeom prst="rect">
            <a:avLst/>
          </a:prstGeom>
          <a:effectLst>
            <a:outerShdw blurRad="63500" sx="102000" sy="102000" algn="ctr" rotWithShape="0">
              <a:prstClr val="black">
                <a:alpha val="40000"/>
              </a:prstClr>
            </a:outerShdw>
          </a:effectLst>
        </p:spPr>
      </p:pic>
      <p:sp>
        <p:nvSpPr>
          <p:cNvPr id="34" name="Content Placeholder 4"/>
          <p:cNvSpPr txBox="1">
            <a:spLocks/>
          </p:cNvSpPr>
          <p:nvPr userDrawn="1"/>
        </p:nvSpPr>
        <p:spPr>
          <a:xfrm>
            <a:off x="684212" y="2830920"/>
            <a:ext cx="2039937" cy="775597"/>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3"/>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indent="0" algn="l" defTabSz="914400" rtl="0" eaLnBrk="1" fontAlgn="auto" latinLnBrk="0" hangingPunct="1">
              <a:lnSpc>
                <a:spcPct val="120000"/>
              </a:lnSpc>
              <a:spcBef>
                <a:spcPts val="0"/>
              </a:spcBef>
              <a:spcAft>
                <a:spcPts val="0"/>
              </a:spcAft>
              <a:buClrTx/>
              <a:buSzPct val="80000"/>
              <a:buFontTx/>
              <a:buNone/>
              <a:tabLst/>
              <a:defRPr/>
            </a:pPr>
            <a:r>
              <a:rPr lang="nl-NL" sz="1050" noProof="0">
                <a:solidFill>
                  <a:schemeClr val="tx1"/>
                </a:solidFill>
                <a:latin typeface="+mn-lt"/>
              </a:rPr>
              <a:t>De </a:t>
            </a:r>
            <a:r>
              <a:rPr lang="nl-NL" sz="1050" b="1" noProof="0">
                <a:solidFill>
                  <a:schemeClr val="tx1"/>
                </a:solidFill>
                <a:latin typeface="+mn-lt"/>
              </a:rPr>
              <a:t>Themakleuren</a:t>
            </a:r>
            <a:r>
              <a:rPr lang="nl-NL" sz="1050" noProof="0">
                <a:solidFill>
                  <a:schemeClr val="tx1"/>
                </a:solidFill>
                <a:latin typeface="+mn-lt"/>
              </a:rPr>
              <a:t> van</a:t>
            </a:r>
            <a:r>
              <a:rPr lang="nl-NL" sz="1050" baseline="0" noProof="0">
                <a:solidFill>
                  <a:schemeClr val="tx1"/>
                </a:solidFill>
                <a:latin typeface="+mn-lt"/>
              </a:rPr>
              <a:t> de Vogelbescherming</a:t>
            </a:r>
            <a:r>
              <a:rPr lang="nl-NL" sz="1050" noProof="0">
                <a:solidFill>
                  <a:schemeClr val="tx1"/>
                </a:solidFill>
                <a:latin typeface="+mn-lt"/>
              </a:rPr>
              <a:t>. </a:t>
            </a:r>
          </a:p>
          <a:p>
            <a:pPr marL="0" marR="0" indent="0" algn="l" defTabSz="914400" rtl="0" eaLnBrk="1" fontAlgn="auto" latinLnBrk="0" hangingPunct="1">
              <a:lnSpc>
                <a:spcPct val="120000"/>
              </a:lnSpc>
              <a:spcBef>
                <a:spcPts val="0"/>
              </a:spcBef>
              <a:spcAft>
                <a:spcPts val="0"/>
              </a:spcAft>
              <a:buClrTx/>
              <a:buSzPct val="80000"/>
              <a:buFontTx/>
              <a:buNone/>
              <a:tabLst/>
              <a:defRPr/>
            </a:pPr>
            <a:r>
              <a:rPr lang="nl-NL" sz="1050" noProof="0">
                <a:solidFill>
                  <a:schemeClr val="tx1"/>
                </a:solidFill>
                <a:latin typeface="+mn-lt"/>
              </a:rPr>
              <a:t>De bovenste rij zijn de volle kleuren, de kolommen daaronder gradaties. </a:t>
            </a:r>
          </a:p>
        </p:txBody>
      </p:sp>
      <p:sp>
        <p:nvSpPr>
          <p:cNvPr id="25" name="Titel 13"/>
          <p:cNvSpPr txBox="1">
            <a:spLocks/>
          </p:cNvSpPr>
          <p:nvPr userDrawn="1"/>
        </p:nvSpPr>
        <p:spPr>
          <a:xfrm>
            <a:off x="684213" y="620713"/>
            <a:ext cx="7775575" cy="498598"/>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nl-NL"/>
              <a:t>Kleuren</a:t>
            </a:r>
          </a:p>
        </p:txBody>
      </p:sp>
      <p:sp>
        <p:nvSpPr>
          <p:cNvPr id="11" name="Rechthoek 10"/>
          <p:cNvSpPr/>
          <p:nvPr userDrawn="1"/>
        </p:nvSpPr>
        <p:spPr>
          <a:xfrm>
            <a:off x="3903246" y="1341438"/>
            <a:ext cx="1102679" cy="11026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237</a:t>
            </a:r>
          </a:p>
          <a:p>
            <a:pPr algn="ctr"/>
            <a:r>
              <a:rPr lang="nl-NL"/>
              <a:t>25</a:t>
            </a:r>
          </a:p>
          <a:p>
            <a:pPr algn="ctr"/>
            <a:r>
              <a:rPr lang="nl-NL"/>
              <a:t>65</a:t>
            </a:r>
          </a:p>
        </p:txBody>
      </p:sp>
      <p:sp>
        <p:nvSpPr>
          <p:cNvPr id="36" name="Rechthoek 35"/>
          <p:cNvSpPr/>
          <p:nvPr userDrawn="1"/>
        </p:nvSpPr>
        <p:spPr>
          <a:xfrm>
            <a:off x="5003942" y="1341438"/>
            <a:ext cx="1102679" cy="1102679"/>
          </a:xfrm>
          <a:prstGeom prst="rect">
            <a:avLst/>
          </a:prstGeom>
          <a:solidFill>
            <a:srgbClr val="FC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252</a:t>
            </a:r>
          </a:p>
          <a:p>
            <a:pPr algn="ctr"/>
            <a:r>
              <a:rPr lang="nl-NL"/>
              <a:t>200</a:t>
            </a:r>
          </a:p>
          <a:p>
            <a:pPr algn="ctr"/>
            <a:r>
              <a:rPr lang="nl-NL"/>
              <a:t>172</a:t>
            </a:r>
          </a:p>
        </p:txBody>
      </p:sp>
      <p:sp>
        <p:nvSpPr>
          <p:cNvPr id="37" name="Rechthoek 36"/>
          <p:cNvSpPr/>
          <p:nvPr userDrawn="1"/>
        </p:nvSpPr>
        <p:spPr>
          <a:xfrm>
            <a:off x="3903246" y="2444117"/>
            <a:ext cx="1102679" cy="1102679"/>
          </a:xfrm>
          <a:prstGeom prst="rect">
            <a:avLst/>
          </a:prstGeom>
          <a:solidFill>
            <a:srgbClr val="F99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249</a:t>
            </a:r>
          </a:p>
          <a:p>
            <a:pPr algn="ctr"/>
            <a:r>
              <a:rPr lang="nl-NL"/>
              <a:t>157</a:t>
            </a:r>
          </a:p>
          <a:p>
            <a:pPr algn="ctr"/>
            <a:r>
              <a:rPr lang="nl-NL"/>
              <a:t>28</a:t>
            </a:r>
          </a:p>
        </p:txBody>
      </p:sp>
      <p:sp>
        <p:nvSpPr>
          <p:cNvPr id="38" name="Rechthoek 37"/>
          <p:cNvSpPr/>
          <p:nvPr userDrawn="1"/>
        </p:nvSpPr>
        <p:spPr>
          <a:xfrm>
            <a:off x="5003942" y="2444117"/>
            <a:ext cx="1102679" cy="11026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232</a:t>
            </a:r>
          </a:p>
          <a:p>
            <a:pPr algn="ctr"/>
            <a:r>
              <a:rPr lang="nl-NL"/>
              <a:t>123</a:t>
            </a:r>
          </a:p>
          <a:p>
            <a:pPr algn="ctr"/>
            <a:r>
              <a:rPr lang="nl-NL"/>
              <a:t>30</a:t>
            </a:r>
          </a:p>
        </p:txBody>
      </p:sp>
      <p:sp>
        <p:nvSpPr>
          <p:cNvPr id="39" name="Rechthoek 38"/>
          <p:cNvSpPr/>
          <p:nvPr userDrawn="1"/>
        </p:nvSpPr>
        <p:spPr>
          <a:xfrm>
            <a:off x="6256413" y="1341438"/>
            <a:ext cx="1102679" cy="11026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59</a:t>
            </a:r>
          </a:p>
          <a:p>
            <a:pPr algn="ctr"/>
            <a:r>
              <a:rPr lang="nl-NL"/>
              <a:t>186</a:t>
            </a:r>
          </a:p>
          <a:p>
            <a:pPr algn="ctr"/>
            <a:r>
              <a:rPr lang="nl-NL"/>
              <a:t>226</a:t>
            </a:r>
          </a:p>
        </p:txBody>
      </p:sp>
      <p:sp>
        <p:nvSpPr>
          <p:cNvPr id="40" name="Rechthoek 39"/>
          <p:cNvSpPr/>
          <p:nvPr userDrawn="1"/>
        </p:nvSpPr>
        <p:spPr>
          <a:xfrm>
            <a:off x="7357109" y="1341438"/>
            <a:ext cx="1102679" cy="11026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0</a:t>
            </a:r>
          </a:p>
          <a:p>
            <a:pPr algn="ctr"/>
            <a:r>
              <a:rPr lang="nl-NL"/>
              <a:t>102</a:t>
            </a:r>
          </a:p>
          <a:p>
            <a:pPr algn="ctr"/>
            <a:r>
              <a:rPr lang="nl-NL"/>
              <a:t>158</a:t>
            </a:r>
          </a:p>
        </p:txBody>
      </p:sp>
      <p:sp>
        <p:nvSpPr>
          <p:cNvPr id="41" name="Rechthoek 40"/>
          <p:cNvSpPr/>
          <p:nvPr userDrawn="1"/>
        </p:nvSpPr>
        <p:spPr>
          <a:xfrm>
            <a:off x="6256413" y="2444117"/>
            <a:ext cx="1102679" cy="1102679"/>
          </a:xfrm>
          <a:prstGeom prst="rect">
            <a:avLst/>
          </a:prstGeom>
          <a:solidFill>
            <a:srgbClr val="7CC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124</a:t>
            </a:r>
          </a:p>
          <a:p>
            <a:pPr algn="ctr"/>
            <a:r>
              <a:rPr lang="nl-NL"/>
              <a:t>196</a:t>
            </a:r>
          </a:p>
          <a:p>
            <a:pPr algn="ctr"/>
            <a:r>
              <a:rPr lang="nl-NL"/>
              <a:t>203</a:t>
            </a:r>
          </a:p>
        </p:txBody>
      </p:sp>
      <p:sp>
        <p:nvSpPr>
          <p:cNvPr id="43" name="Rechthoek 42"/>
          <p:cNvSpPr/>
          <p:nvPr userDrawn="1"/>
        </p:nvSpPr>
        <p:spPr>
          <a:xfrm>
            <a:off x="7357109" y="2444117"/>
            <a:ext cx="1102679" cy="1102679"/>
          </a:xfrm>
          <a:prstGeom prst="rect">
            <a:avLst/>
          </a:prstGeom>
          <a:solidFill>
            <a:srgbClr val="AB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171</a:t>
            </a:r>
          </a:p>
          <a:p>
            <a:pPr algn="ctr"/>
            <a:r>
              <a:rPr lang="nl-NL"/>
              <a:t>225</a:t>
            </a:r>
          </a:p>
          <a:p>
            <a:pPr algn="ctr"/>
            <a:r>
              <a:rPr lang="nl-NL"/>
              <a:t>250</a:t>
            </a:r>
          </a:p>
        </p:txBody>
      </p:sp>
      <p:sp>
        <p:nvSpPr>
          <p:cNvPr id="44" name="Rechthoek 43"/>
          <p:cNvSpPr/>
          <p:nvPr userDrawn="1"/>
        </p:nvSpPr>
        <p:spPr>
          <a:xfrm>
            <a:off x="3903246" y="3744592"/>
            <a:ext cx="1102679" cy="1102679"/>
          </a:xfrm>
          <a:prstGeom prst="rect">
            <a:avLst/>
          </a:prstGeom>
          <a:solidFill>
            <a:srgbClr val="C0E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192</a:t>
            </a:r>
          </a:p>
          <a:p>
            <a:pPr algn="ctr"/>
            <a:r>
              <a:rPr lang="nl-NL"/>
              <a:t>226</a:t>
            </a:r>
          </a:p>
          <a:p>
            <a:pPr algn="ctr"/>
            <a:r>
              <a:rPr lang="nl-NL"/>
              <a:t>202</a:t>
            </a:r>
          </a:p>
        </p:txBody>
      </p:sp>
      <p:sp>
        <p:nvSpPr>
          <p:cNvPr id="45" name="Rechthoek 44"/>
          <p:cNvSpPr/>
          <p:nvPr userDrawn="1"/>
        </p:nvSpPr>
        <p:spPr>
          <a:xfrm>
            <a:off x="5003942" y="3744592"/>
            <a:ext cx="1102679" cy="1102679"/>
          </a:xfrm>
          <a:prstGeom prst="rect">
            <a:avLst/>
          </a:prstGeom>
          <a:solidFill>
            <a:srgbClr val="95C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149</a:t>
            </a:r>
          </a:p>
          <a:p>
            <a:pPr algn="ctr"/>
            <a:r>
              <a:rPr lang="nl-NL"/>
              <a:t>199</a:t>
            </a:r>
          </a:p>
          <a:p>
            <a:pPr algn="ctr"/>
            <a:r>
              <a:rPr lang="nl-NL"/>
              <a:t>148</a:t>
            </a:r>
          </a:p>
        </p:txBody>
      </p:sp>
      <p:sp>
        <p:nvSpPr>
          <p:cNvPr id="46" name="Rechthoek 45"/>
          <p:cNvSpPr/>
          <p:nvPr userDrawn="1"/>
        </p:nvSpPr>
        <p:spPr>
          <a:xfrm>
            <a:off x="3903246" y="4847271"/>
            <a:ext cx="1102679" cy="110267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0</a:t>
            </a:r>
          </a:p>
          <a:p>
            <a:pPr algn="ctr"/>
            <a:r>
              <a:rPr lang="nl-NL"/>
              <a:t>167</a:t>
            </a:r>
          </a:p>
          <a:p>
            <a:pPr algn="ctr"/>
            <a:r>
              <a:rPr lang="nl-NL"/>
              <a:t>126</a:t>
            </a:r>
          </a:p>
        </p:txBody>
      </p:sp>
      <p:sp>
        <p:nvSpPr>
          <p:cNvPr id="50" name="Rechthoek 49"/>
          <p:cNvSpPr/>
          <p:nvPr userDrawn="1"/>
        </p:nvSpPr>
        <p:spPr>
          <a:xfrm>
            <a:off x="5003942" y="4847271"/>
            <a:ext cx="1102679" cy="11026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37</a:t>
            </a:r>
          </a:p>
          <a:p>
            <a:pPr algn="ctr"/>
            <a:r>
              <a:rPr lang="nl-NL"/>
              <a:t>169</a:t>
            </a:r>
          </a:p>
          <a:p>
            <a:pPr algn="ctr"/>
            <a:r>
              <a:rPr lang="nl-NL"/>
              <a:t>55</a:t>
            </a:r>
          </a:p>
        </p:txBody>
      </p:sp>
      <p:sp>
        <p:nvSpPr>
          <p:cNvPr id="51" name="Rechthoek 50"/>
          <p:cNvSpPr/>
          <p:nvPr userDrawn="1"/>
        </p:nvSpPr>
        <p:spPr>
          <a:xfrm>
            <a:off x="6256413" y="3744592"/>
            <a:ext cx="1102679" cy="11026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245</a:t>
            </a:r>
          </a:p>
          <a:p>
            <a:pPr algn="ctr"/>
            <a:r>
              <a:rPr lang="nl-NL"/>
              <a:t>210</a:t>
            </a:r>
          </a:p>
          <a:p>
            <a:pPr algn="ctr"/>
            <a:r>
              <a:rPr lang="nl-NL"/>
              <a:t>46</a:t>
            </a:r>
          </a:p>
        </p:txBody>
      </p:sp>
      <p:sp>
        <p:nvSpPr>
          <p:cNvPr id="52" name="Rechthoek 51"/>
          <p:cNvSpPr/>
          <p:nvPr userDrawn="1"/>
        </p:nvSpPr>
        <p:spPr>
          <a:xfrm>
            <a:off x="7357109" y="3744592"/>
            <a:ext cx="1102679" cy="11026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212</a:t>
            </a:r>
          </a:p>
          <a:p>
            <a:pPr algn="ctr"/>
            <a:r>
              <a:rPr lang="nl-NL"/>
              <a:t>197</a:t>
            </a:r>
          </a:p>
          <a:p>
            <a:pPr algn="ctr"/>
            <a:r>
              <a:rPr lang="nl-NL"/>
              <a:t>64</a:t>
            </a:r>
          </a:p>
        </p:txBody>
      </p:sp>
      <p:sp>
        <p:nvSpPr>
          <p:cNvPr id="53" name="Rechthoek 52"/>
          <p:cNvSpPr/>
          <p:nvPr userDrawn="1"/>
        </p:nvSpPr>
        <p:spPr>
          <a:xfrm>
            <a:off x="6256413" y="4847271"/>
            <a:ext cx="1102679" cy="1102679"/>
          </a:xfrm>
          <a:prstGeom prst="rect">
            <a:avLst/>
          </a:prstGeom>
          <a:solidFill>
            <a:srgbClr val="F6E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246</a:t>
            </a:r>
          </a:p>
          <a:p>
            <a:pPr algn="ctr"/>
            <a:r>
              <a:rPr lang="nl-NL"/>
              <a:t>235</a:t>
            </a:r>
          </a:p>
          <a:p>
            <a:pPr algn="ctr"/>
            <a:r>
              <a:rPr lang="nl-NL"/>
              <a:t>156</a:t>
            </a:r>
          </a:p>
        </p:txBody>
      </p:sp>
      <p:sp>
        <p:nvSpPr>
          <p:cNvPr id="54" name="Rechthoek 53"/>
          <p:cNvSpPr/>
          <p:nvPr userDrawn="1"/>
        </p:nvSpPr>
        <p:spPr>
          <a:xfrm>
            <a:off x="7357109" y="4847271"/>
            <a:ext cx="1102679" cy="110267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255</a:t>
            </a:r>
          </a:p>
          <a:p>
            <a:pPr algn="ctr"/>
            <a:r>
              <a:rPr lang="nl-NL"/>
              <a:t>230</a:t>
            </a:r>
          </a:p>
          <a:p>
            <a:pPr algn="ctr"/>
            <a:r>
              <a:rPr lang="nl-NL"/>
              <a:t>0</a:t>
            </a:r>
          </a:p>
        </p:txBody>
      </p:sp>
    </p:spTree>
    <p:extLst>
      <p:ext uri="{BB962C8B-B14F-4D97-AF65-F5344CB8AC3E}">
        <p14:creationId xmlns:p14="http://schemas.microsoft.com/office/powerpoint/2010/main" val="2613499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dia met foto">
    <p:spTree>
      <p:nvGrpSpPr>
        <p:cNvPr id="1" name=""/>
        <p:cNvGrpSpPr/>
        <p:nvPr/>
      </p:nvGrpSpPr>
      <p:grpSpPr>
        <a:xfrm>
          <a:off x="0" y="0"/>
          <a:ext cx="0" cy="0"/>
          <a:chOff x="0" y="0"/>
          <a:chExt cx="0" cy="0"/>
        </a:xfrm>
      </p:grpSpPr>
      <p:sp>
        <p:nvSpPr>
          <p:cNvPr id="8" name="Tijdelijke aanduiding voor afbeelding 8"/>
          <p:cNvSpPr>
            <a:spLocks noGrp="1"/>
          </p:cNvSpPr>
          <p:nvPr>
            <p:ph type="pic" sz="quarter" idx="14"/>
          </p:nvPr>
        </p:nvSpPr>
        <p:spPr>
          <a:xfrm>
            <a:off x="0" y="0"/>
            <a:ext cx="9144000" cy="5949950"/>
          </a:xfrm>
          <a:ln>
            <a:noFill/>
          </a:ln>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3" name="Subtitle 2"/>
          <p:cNvSpPr>
            <a:spLocks noGrp="1"/>
          </p:cNvSpPr>
          <p:nvPr>
            <p:ph type="subTitle" idx="1" hasCustomPrompt="1"/>
          </p:nvPr>
        </p:nvSpPr>
        <p:spPr>
          <a:xfrm>
            <a:off x="2529840" y="6281556"/>
            <a:ext cx="5929948" cy="338554"/>
          </a:xfrm>
        </p:spPr>
        <p:txBody>
          <a:bodyPr wrap="square" anchor="t" anchorCtr="0">
            <a:spAutoFit/>
          </a:bodyPr>
          <a:lstStyle>
            <a:lvl1pPr marL="0" indent="0" algn="r">
              <a:buNone/>
              <a:defRPr sz="2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Naam en datum</a:t>
            </a:r>
            <a:endParaRPr lang="en-US" dirty="0"/>
          </a:p>
        </p:txBody>
      </p:sp>
      <p:sp>
        <p:nvSpPr>
          <p:cNvPr id="2" name="Title 1"/>
          <p:cNvSpPr>
            <a:spLocks noGrp="1"/>
          </p:cNvSpPr>
          <p:nvPr>
            <p:ph type="ctrTitle"/>
          </p:nvPr>
        </p:nvSpPr>
        <p:spPr>
          <a:xfrm>
            <a:off x="684213" y="4102667"/>
            <a:ext cx="7775575" cy="1661993"/>
          </a:xfrm>
        </p:spPr>
        <p:txBody>
          <a:bodyPr anchor="b" anchorCtr="0"/>
          <a:lstStyle>
            <a:lvl1pPr algn="l">
              <a:defRPr sz="6000">
                <a:solidFill>
                  <a:schemeClr val="bg1"/>
                </a:solidFill>
              </a:defRPr>
            </a:lvl1pPr>
          </a:lstStyle>
          <a:p>
            <a:r>
              <a:rPr lang="nl-NL"/>
              <a:t>Klik om de stijl te bewerken</a:t>
            </a:r>
            <a:endParaRPr lang="en-US" dirty="0"/>
          </a:p>
        </p:txBody>
      </p:sp>
    </p:spTree>
    <p:extLst>
      <p:ext uri="{BB962C8B-B14F-4D97-AF65-F5344CB8AC3E}">
        <p14:creationId xmlns:p14="http://schemas.microsoft.com/office/powerpoint/2010/main" val="1117163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dia Kleurvlak">
    <p:spTree>
      <p:nvGrpSpPr>
        <p:cNvPr id="1" name=""/>
        <p:cNvGrpSpPr/>
        <p:nvPr/>
      </p:nvGrpSpPr>
      <p:grpSpPr>
        <a:xfrm>
          <a:off x="0" y="0"/>
          <a:ext cx="0" cy="0"/>
          <a:chOff x="0" y="0"/>
          <a:chExt cx="0" cy="0"/>
        </a:xfrm>
      </p:grpSpPr>
      <p:sp>
        <p:nvSpPr>
          <p:cNvPr id="6" name="Tijdelijke aanduiding voor tekst 8"/>
          <p:cNvSpPr>
            <a:spLocks noGrp="1"/>
          </p:cNvSpPr>
          <p:nvPr>
            <p:ph type="body" sz="quarter" idx="13" hasCustomPrompt="1"/>
          </p:nvPr>
        </p:nvSpPr>
        <p:spPr>
          <a:xfrm>
            <a:off x="0" y="0"/>
            <a:ext cx="9144000" cy="5949950"/>
          </a:xfrm>
          <a:solidFill>
            <a:schemeClr val="accent5"/>
          </a:solidFill>
        </p:spPr>
        <p:txBody>
          <a:bodyPr/>
          <a:lstStyle>
            <a:lvl1pPr marL="0" indent="0">
              <a:buFont typeface="Arial" panose="020B0604020202020204" pitchFamily="34" charset="0"/>
              <a:buNone/>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dirty="0"/>
              <a:t> </a:t>
            </a:r>
          </a:p>
        </p:txBody>
      </p:sp>
      <p:sp>
        <p:nvSpPr>
          <p:cNvPr id="2" name="Title 1"/>
          <p:cNvSpPr>
            <a:spLocks noGrp="1"/>
          </p:cNvSpPr>
          <p:nvPr>
            <p:ph type="ctrTitle"/>
          </p:nvPr>
        </p:nvSpPr>
        <p:spPr>
          <a:xfrm>
            <a:off x="684213" y="651442"/>
            <a:ext cx="7775575" cy="1661993"/>
          </a:xfrm>
        </p:spPr>
        <p:txBody>
          <a:bodyPr anchor="t" anchorCtr="0"/>
          <a:lstStyle>
            <a:lvl1pPr algn="l">
              <a:defRPr sz="6000">
                <a:solidFill>
                  <a:schemeClr val="bg1"/>
                </a:solidFill>
              </a:defRPr>
            </a:lvl1pPr>
          </a:lstStyle>
          <a:p>
            <a:r>
              <a:rPr lang="nl-NL"/>
              <a:t>Klik om de stijl te bewerken</a:t>
            </a:r>
            <a:endParaRPr lang="en-US" dirty="0"/>
          </a:p>
        </p:txBody>
      </p:sp>
      <p:sp>
        <p:nvSpPr>
          <p:cNvPr id="3" name="Subtitle 2"/>
          <p:cNvSpPr>
            <a:spLocks noGrp="1"/>
          </p:cNvSpPr>
          <p:nvPr>
            <p:ph type="subTitle" idx="1" hasCustomPrompt="1"/>
          </p:nvPr>
        </p:nvSpPr>
        <p:spPr>
          <a:xfrm>
            <a:off x="2529840" y="6281556"/>
            <a:ext cx="5929948" cy="338554"/>
          </a:xfrm>
        </p:spPr>
        <p:txBody>
          <a:bodyPr wrap="square" anchor="t" anchorCtr="0">
            <a:spAutoFit/>
          </a:bodyPr>
          <a:lstStyle>
            <a:lvl1pPr marL="0" indent="0" algn="r">
              <a:buNone/>
              <a:defRPr sz="2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Naam en datum</a:t>
            </a:r>
            <a:endParaRPr lang="en-US" dirty="0"/>
          </a:p>
        </p:txBody>
      </p:sp>
      <p:sp>
        <p:nvSpPr>
          <p:cNvPr id="8" name="Tijdelijke aanduiding voor tekst 7"/>
          <p:cNvSpPr>
            <a:spLocks noGrp="1"/>
          </p:cNvSpPr>
          <p:nvPr>
            <p:ph type="body" sz="quarter" idx="14" hasCustomPrompt="1"/>
          </p:nvPr>
        </p:nvSpPr>
        <p:spPr>
          <a:xfrm>
            <a:off x="684213" y="3871915"/>
            <a:ext cx="7776000" cy="514628"/>
          </a:xfrm>
        </p:spPr>
        <p:txBody>
          <a:bodyPr>
            <a:spAutoFit/>
          </a:bodyPr>
          <a:lstStyle>
            <a:lvl1pPr marL="0" indent="0">
              <a:buFont typeface="Arial" panose="020B0604020202020204" pitchFamily="34" charset="0"/>
              <a:buNone/>
              <a:defRPr sz="3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dirty="0"/>
              <a:t>Subtitel</a:t>
            </a:r>
          </a:p>
        </p:txBody>
      </p:sp>
    </p:spTree>
    <p:extLst>
      <p:ext uri="{BB962C8B-B14F-4D97-AF65-F5344CB8AC3E}">
        <p14:creationId xmlns:p14="http://schemas.microsoft.com/office/powerpoint/2010/main" val="3531871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bIns="0" anchor="t" anchorCtr="0"/>
          <a:lstStyle/>
          <a:p>
            <a:r>
              <a:rPr lang="nl-NL"/>
              <a:t>Klik om de stijl te bewerken</a:t>
            </a:r>
            <a:endParaRPr lang="en-US" dirty="0"/>
          </a:p>
        </p:txBody>
      </p:sp>
      <p:sp>
        <p:nvSpPr>
          <p:cNvPr id="3" name="Content Placeholder 2"/>
          <p:cNvSpPr>
            <a:spLocks noGrp="1"/>
          </p:cNvSpPr>
          <p:nvPr>
            <p:ph idx="1"/>
          </p:nvPr>
        </p:nvSpPr>
        <p:spPr/>
        <p:txBody>
          <a:bodyPr lIns="0" tIns="0" rIns="0" bIns="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Footer Placeholder 4"/>
          <p:cNvSpPr>
            <a:spLocks noGrp="1"/>
          </p:cNvSpPr>
          <p:nvPr>
            <p:ph type="ftr" sz="quarter" idx="11"/>
          </p:nvPr>
        </p:nvSpPr>
        <p:spPr>
          <a:xfrm>
            <a:off x="3028950" y="6392262"/>
            <a:ext cx="3086100" cy="184666"/>
          </a:xfrm>
        </p:spPr>
        <p:txBody>
          <a:bodyPr lIns="0" tIns="0" rIns="0" bIns="0">
            <a:spAutoFit/>
          </a:bodyPr>
          <a:lstStyle/>
          <a:p>
            <a:endParaRPr lang="nl-NL"/>
          </a:p>
        </p:txBody>
      </p:sp>
      <p:sp>
        <p:nvSpPr>
          <p:cNvPr id="6" name="Slide Number Placeholder 5"/>
          <p:cNvSpPr>
            <a:spLocks noGrp="1"/>
          </p:cNvSpPr>
          <p:nvPr>
            <p:ph type="sldNum" sz="quarter" idx="12"/>
          </p:nvPr>
        </p:nvSpPr>
        <p:spPr>
          <a:xfrm>
            <a:off x="6402388" y="6392262"/>
            <a:ext cx="2057400" cy="184666"/>
          </a:xfrm>
        </p:spPr>
        <p:txBody>
          <a:bodyPr lIns="0" tIns="0" rIns="0" bIns="0">
            <a:spAutoFit/>
          </a:bodyPr>
          <a:lstStyle/>
          <a:p>
            <a:fld id="{211DC173-F39B-4253-ACF3-212DB5BD4228}" type="slidenum">
              <a:rPr lang="nl-NL" smtClean="0"/>
              <a:t>‹nr.›</a:t>
            </a:fld>
            <a:endParaRPr lang="nl-NL"/>
          </a:p>
        </p:txBody>
      </p:sp>
    </p:spTree>
    <p:extLst>
      <p:ext uri="{BB962C8B-B14F-4D97-AF65-F5344CB8AC3E}">
        <p14:creationId xmlns:p14="http://schemas.microsoft.com/office/powerpoint/2010/main" val="3038438727"/>
      </p:ext>
    </p:extLst>
  </p:cSld>
  <p:clrMapOvr>
    <a:masterClrMapping/>
  </p:clrMapOvr>
  <p:extLst>
    <p:ext uri="{DCECCB84-F9BA-43D5-87BE-67443E8EF086}">
      <p15:sldGuideLst xmlns:p15="http://schemas.microsoft.com/office/powerpoint/2012/main">
        <p15:guide id="1" orient="horz" pos="845">
          <p15:clr>
            <a:srgbClr val="FBAE40"/>
          </p15:clr>
        </p15:guide>
        <p15:guide id="2" pos="431">
          <p15:clr>
            <a:srgbClr val="FBAE40"/>
          </p15:clr>
        </p15:guide>
        <p15:guide id="4" pos="532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en object Kleurvlak">
    <p:spTree>
      <p:nvGrpSpPr>
        <p:cNvPr id="1" name=""/>
        <p:cNvGrpSpPr/>
        <p:nvPr/>
      </p:nvGrpSpPr>
      <p:grpSpPr>
        <a:xfrm>
          <a:off x="0" y="0"/>
          <a:ext cx="0" cy="0"/>
          <a:chOff x="0" y="0"/>
          <a:chExt cx="0" cy="0"/>
        </a:xfrm>
      </p:grpSpPr>
      <p:sp>
        <p:nvSpPr>
          <p:cNvPr id="9" name="Tijdelijke aanduiding voor tekst 8"/>
          <p:cNvSpPr>
            <a:spLocks noGrp="1"/>
          </p:cNvSpPr>
          <p:nvPr>
            <p:ph type="body" sz="quarter" idx="13" hasCustomPrompt="1"/>
          </p:nvPr>
        </p:nvSpPr>
        <p:spPr>
          <a:xfrm>
            <a:off x="0" y="0"/>
            <a:ext cx="9144000" cy="5949950"/>
          </a:xfrm>
          <a:solidFill>
            <a:schemeClr val="accent3"/>
          </a:solidFill>
        </p:spPr>
        <p:txBody>
          <a:bodyPr/>
          <a:lstStyle>
            <a:lvl1pPr marL="0" indent="0">
              <a:buFont typeface="Arial" panose="020B0604020202020204" pitchFamily="34" charset="0"/>
              <a:buNone/>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dirty="0"/>
              <a:t> </a:t>
            </a:r>
          </a:p>
        </p:txBody>
      </p:sp>
      <p:sp>
        <p:nvSpPr>
          <p:cNvPr id="2" name="Title 1"/>
          <p:cNvSpPr>
            <a:spLocks noGrp="1"/>
          </p:cNvSpPr>
          <p:nvPr>
            <p:ph type="title"/>
          </p:nvPr>
        </p:nvSpPr>
        <p:spPr/>
        <p:txBody>
          <a:bodyPr lIns="0" tIns="0" rIns="0" bIns="0" anchor="t" anchorCtr="0"/>
          <a:lstStyle>
            <a:lvl1pPr>
              <a:defRPr>
                <a:solidFill>
                  <a:schemeClr val="bg1"/>
                </a:solidFill>
              </a:defRPr>
            </a:lvl1pPr>
          </a:lstStyle>
          <a:p>
            <a:r>
              <a:rPr lang="nl-NL"/>
              <a:t>Klik om de stijl te bewerken</a:t>
            </a:r>
            <a:endParaRPr lang="en-US" dirty="0"/>
          </a:p>
        </p:txBody>
      </p:sp>
      <p:sp>
        <p:nvSpPr>
          <p:cNvPr id="3" name="Content Placeholder 2"/>
          <p:cNvSpPr>
            <a:spLocks noGrp="1"/>
          </p:cNvSpPr>
          <p:nvPr>
            <p:ph idx="1"/>
          </p:nvPr>
        </p:nvSpPr>
        <p:spPr/>
        <p:txBody>
          <a:bodyPr lIns="0" tIns="0" rIns="0" bIns="0" anchor="t"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Footer Placeholder 4"/>
          <p:cNvSpPr>
            <a:spLocks noGrp="1"/>
          </p:cNvSpPr>
          <p:nvPr>
            <p:ph type="ftr" sz="quarter" idx="11"/>
          </p:nvPr>
        </p:nvSpPr>
        <p:spPr>
          <a:xfrm>
            <a:off x="3028950" y="6392262"/>
            <a:ext cx="3086100" cy="184666"/>
          </a:xfrm>
        </p:spPr>
        <p:txBody>
          <a:bodyPr lIns="0" tIns="0" rIns="0" bIns="0">
            <a:spAutoFit/>
          </a:bodyPr>
          <a:lstStyle/>
          <a:p>
            <a:endParaRPr lang="nl-NL"/>
          </a:p>
        </p:txBody>
      </p:sp>
      <p:sp>
        <p:nvSpPr>
          <p:cNvPr id="6" name="Slide Number Placeholder 5"/>
          <p:cNvSpPr>
            <a:spLocks noGrp="1"/>
          </p:cNvSpPr>
          <p:nvPr>
            <p:ph type="sldNum" sz="quarter" idx="12"/>
          </p:nvPr>
        </p:nvSpPr>
        <p:spPr>
          <a:xfrm>
            <a:off x="6402388" y="6392262"/>
            <a:ext cx="2057400" cy="184666"/>
          </a:xfrm>
        </p:spPr>
        <p:txBody>
          <a:bodyPr lIns="0" tIns="0" rIns="0" bIns="0">
            <a:spAutoFit/>
          </a:bodyPr>
          <a:lstStyle/>
          <a:p>
            <a:fld id="{211DC173-F39B-4253-ACF3-212DB5BD4228}" type="slidenum">
              <a:rPr lang="nl-NL" smtClean="0"/>
              <a:t>‹nr.›</a:t>
            </a:fld>
            <a:endParaRPr lang="nl-NL"/>
          </a:p>
        </p:txBody>
      </p:sp>
    </p:spTree>
    <p:extLst>
      <p:ext uri="{BB962C8B-B14F-4D97-AF65-F5344CB8AC3E}">
        <p14:creationId xmlns:p14="http://schemas.microsoft.com/office/powerpoint/2010/main" val="373059839"/>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11DC173-F39B-4253-ACF3-212DB5BD4228}" type="slidenum">
              <a:rPr lang="nl-NL" smtClean="0"/>
              <a:t>‹nr.›</a:t>
            </a:fld>
            <a:endParaRPr lang="nl-NL"/>
          </a:p>
        </p:txBody>
      </p:sp>
      <p:sp>
        <p:nvSpPr>
          <p:cNvPr id="8" name="Content Placeholder 3"/>
          <p:cNvSpPr>
            <a:spLocks noGrp="1"/>
          </p:cNvSpPr>
          <p:nvPr>
            <p:ph sz="half" idx="2"/>
          </p:nvPr>
        </p:nvSpPr>
        <p:spPr>
          <a:xfrm>
            <a:off x="684213" y="1341438"/>
            <a:ext cx="3757761" cy="4319587"/>
          </a:xfrm>
        </p:spPr>
        <p:txBody>
          <a:bodyPr>
            <a:normAutofit/>
          </a:bodyPr>
          <a:lstStyle>
            <a:lvl1pPr>
              <a:defRPr sz="2000"/>
            </a:lvl1pPr>
            <a:lvl2pPr>
              <a:defRPr sz="2000"/>
            </a:lvl2pPr>
            <a:lvl3pPr>
              <a:defRPr sz="2000"/>
            </a:lvl3pPr>
            <a:lvl4pPr>
              <a:defRPr sz="2000"/>
            </a:lvl4pPr>
            <a:lvl5pPr>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9" name="Content Placeholder 5"/>
          <p:cNvSpPr>
            <a:spLocks noGrp="1"/>
          </p:cNvSpPr>
          <p:nvPr>
            <p:ph sz="quarter" idx="4"/>
          </p:nvPr>
        </p:nvSpPr>
        <p:spPr>
          <a:xfrm>
            <a:off x="4683521" y="1341438"/>
            <a:ext cx="3776267" cy="4319587"/>
          </a:xfrm>
        </p:spPr>
        <p:txBody>
          <a:bodyPr>
            <a:normAutofit/>
          </a:bodyPr>
          <a:lstStyle>
            <a:lvl1pPr>
              <a:defRPr sz="2000"/>
            </a:lvl1pPr>
            <a:lvl2pPr>
              <a:defRPr sz="2000"/>
            </a:lvl2pPr>
            <a:lvl3pPr>
              <a:defRPr sz="2000"/>
            </a:lvl3pPr>
            <a:lvl4pPr>
              <a:defRPr sz="2000"/>
            </a:lvl4pPr>
            <a:lvl5pPr>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937993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4213" y="1341438"/>
            <a:ext cx="3757761" cy="677108"/>
          </a:xfrm>
        </p:spPr>
        <p:txBody>
          <a:bodyPr wrap="square" anchor="b">
            <a:sp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684213" y="2018546"/>
            <a:ext cx="3757761" cy="3642479"/>
          </a:xfrm>
        </p:spPr>
        <p:txBody>
          <a:bodyPr>
            <a:normAutofit/>
          </a:bodyPr>
          <a:lstStyle>
            <a:lvl1pPr>
              <a:defRPr sz="2000"/>
            </a:lvl1pPr>
            <a:lvl2pPr>
              <a:defRPr sz="2000"/>
            </a:lvl2pPr>
            <a:lvl3pPr>
              <a:defRPr sz="2000"/>
            </a:lvl3pPr>
            <a:lvl4pPr>
              <a:defRPr sz="2000"/>
            </a:lvl4pPr>
            <a:lvl5pPr>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83521" y="1341438"/>
            <a:ext cx="3776267" cy="677108"/>
          </a:xfrm>
        </p:spPr>
        <p:txBody>
          <a:bodyPr wrap="square" anchor="b">
            <a:sp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4683521" y="2018546"/>
            <a:ext cx="3776267" cy="3642479"/>
          </a:xfrm>
        </p:spPr>
        <p:txBody>
          <a:bodyPr>
            <a:normAutofit/>
          </a:bodyPr>
          <a:lstStyle>
            <a:lvl1pPr>
              <a:defRPr sz="2000"/>
            </a:lvl1pPr>
            <a:lvl2pPr>
              <a:defRPr sz="2000"/>
            </a:lvl2pPr>
            <a:lvl3pPr>
              <a:defRPr sz="2000"/>
            </a:lvl3pPr>
            <a:lvl4pPr>
              <a:defRPr sz="2000"/>
            </a:lvl4pPr>
            <a:lvl5pPr>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211DC173-F39B-4253-ACF3-212DB5BD4228}" type="slidenum">
              <a:rPr lang="nl-NL" smtClean="0"/>
              <a:t>‹nr.›</a:t>
            </a:fld>
            <a:endParaRPr lang="nl-NL"/>
          </a:p>
        </p:txBody>
      </p:sp>
      <p:sp>
        <p:nvSpPr>
          <p:cNvPr id="11" name="Titel 10"/>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31038452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Foto's aflopend met teks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11DC173-F39B-4253-ACF3-212DB5BD4228}" type="slidenum">
              <a:rPr lang="nl-NL" smtClean="0"/>
              <a:t>‹nr.›</a:t>
            </a:fld>
            <a:endParaRPr lang="nl-NL"/>
          </a:p>
        </p:txBody>
      </p:sp>
      <p:sp>
        <p:nvSpPr>
          <p:cNvPr id="9" name="Tijdelijke aanduiding voor afbeelding 8"/>
          <p:cNvSpPr>
            <a:spLocks noGrp="1"/>
          </p:cNvSpPr>
          <p:nvPr>
            <p:ph type="pic" sz="quarter" idx="13"/>
          </p:nvPr>
        </p:nvSpPr>
        <p:spPr>
          <a:xfrm>
            <a:off x="0" y="0"/>
            <a:ext cx="4572000" cy="342900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7" name="Tijdelijke aanduiding voor afbeelding 8"/>
          <p:cNvSpPr>
            <a:spLocks noGrp="1"/>
          </p:cNvSpPr>
          <p:nvPr>
            <p:ph type="pic" sz="quarter" idx="15"/>
          </p:nvPr>
        </p:nvSpPr>
        <p:spPr>
          <a:xfrm>
            <a:off x="4572000" y="0"/>
            <a:ext cx="4572000" cy="342900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6" name="Tijdelijke aanduiding voor tekst 5"/>
          <p:cNvSpPr>
            <a:spLocks noGrp="1"/>
          </p:cNvSpPr>
          <p:nvPr>
            <p:ph type="body" sz="quarter" idx="16"/>
          </p:nvPr>
        </p:nvSpPr>
        <p:spPr>
          <a:xfrm>
            <a:off x="0" y="3429000"/>
            <a:ext cx="9144000" cy="2520950"/>
          </a:xfrm>
          <a:solidFill>
            <a:schemeClr val="accent5"/>
          </a:solidFill>
        </p:spPr>
        <p:txBody>
          <a:bodyPr lIns="684000" tIns="180000" rIns="684000" bIns="3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471475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bIns="0" anchor="t" anchorCtr="0"/>
          <a:lstStyle/>
          <a:p>
            <a:r>
              <a:rPr lang="nl-NL"/>
              <a:t>Klik om de stijl te bewerken</a:t>
            </a:r>
            <a:endParaRPr lang="en-US"/>
          </a:p>
        </p:txBody>
      </p:sp>
      <p:sp>
        <p:nvSpPr>
          <p:cNvPr id="3" name="Content Placeholder 2"/>
          <p:cNvSpPr>
            <a:spLocks noGrp="1"/>
          </p:cNvSpPr>
          <p:nvPr>
            <p:ph idx="1"/>
          </p:nvPr>
        </p:nvSpPr>
        <p:spPr/>
        <p:txBody>
          <a:bodyPr lIns="0" tIns="0" rIns="0" bIns="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Footer Placeholder 4"/>
          <p:cNvSpPr>
            <a:spLocks noGrp="1"/>
          </p:cNvSpPr>
          <p:nvPr>
            <p:ph type="ftr" sz="quarter" idx="11"/>
          </p:nvPr>
        </p:nvSpPr>
        <p:spPr>
          <a:xfrm>
            <a:off x="3028950" y="6392262"/>
            <a:ext cx="3086100" cy="184666"/>
          </a:xfrm>
        </p:spPr>
        <p:txBody>
          <a:bodyPr lIns="0" tIns="0" rIns="0" bIns="0">
            <a:spAutoFit/>
          </a:bodyPr>
          <a:lstStyle/>
          <a:p>
            <a:endParaRPr lang="nl-NL"/>
          </a:p>
        </p:txBody>
      </p:sp>
      <p:sp>
        <p:nvSpPr>
          <p:cNvPr id="6" name="Slide Number Placeholder 5"/>
          <p:cNvSpPr>
            <a:spLocks noGrp="1"/>
          </p:cNvSpPr>
          <p:nvPr>
            <p:ph type="sldNum" sz="quarter" idx="12"/>
          </p:nvPr>
        </p:nvSpPr>
        <p:spPr>
          <a:xfrm>
            <a:off x="6402388" y="6392262"/>
            <a:ext cx="2057400" cy="184666"/>
          </a:xfrm>
        </p:spPr>
        <p:txBody>
          <a:bodyPr lIns="0" tIns="0" rIns="0" bIns="0">
            <a:spAutoFit/>
          </a:bodyPr>
          <a:lstStyle/>
          <a:p>
            <a:fld id="{211DC173-F39B-4253-ACF3-212DB5BD4228}" type="slidenum">
              <a:rPr lang="nl-NL" smtClean="0"/>
              <a:t>‹nr.›</a:t>
            </a:fld>
            <a:endParaRPr lang="nl-NL"/>
          </a:p>
        </p:txBody>
      </p:sp>
    </p:spTree>
    <p:extLst>
      <p:ext uri="{BB962C8B-B14F-4D97-AF65-F5344CB8AC3E}">
        <p14:creationId xmlns:p14="http://schemas.microsoft.com/office/powerpoint/2010/main" val="3078982544"/>
      </p:ext>
    </p:extLst>
  </p:cSld>
  <p:clrMapOvr>
    <a:masterClrMapping/>
  </p:clrMapOvr>
  <p:extLst>
    <p:ext uri="{DCECCB84-F9BA-43D5-87BE-67443E8EF086}">
      <p15:sldGuideLst xmlns:p15="http://schemas.microsoft.com/office/powerpoint/2012/main">
        <p15:guide id="1" orient="horz" pos="845" userDrawn="1">
          <p15:clr>
            <a:srgbClr val="FBAE40"/>
          </p15:clr>
        </p15:guide>
        <p15:guide id="2" pos="431" userDrawn="1">
          <p15:clr>
            <a:srgbClr val="FBAE40"/>
          </p15:clr>
        </p15:guide>
        <p15:guide id="4" pos="532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Foto aflopen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11DC173-F39B-4253-ACF3-212DB5BD4228}" type="slidenum">
              <a:rPr lang="nl-NL" smtClean="0"/>
              <a:t>‹nr.›</a:t>
            </a:fld>
            <a:endParaRPr lang="nl-NL"/>
          </a:p>
        </p:txBody>
      </p:sp>
      <p:sp>
        <p:nvSpPr>
          <p:cNvPr id="10" name="Tijdelijke aanduiding voor afbeelding 8"/>
          <p:cNvSpPr>
            <a:spLocks noGrp="1"/>
          </p:cNvSpPr>
          <p:nvPr>
            <p:ph type="pic" sz="quarter" idx="14"/>
          </p:nvPr>
        </p:nvSpPr>
        <p:spPr>
          <a:xfrm>
            <a:off x="0" y="0"/>
            <a:ext cx="9144000" cy="594995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Tree>
    <p:extLst>
      <p:ext uri="{BB962C8B-B14F-4D97-AF65-F5344CB8AC3E}">
        <p14:creationId xmlns:p14="http://schemas.microsoft.com/office/powerpoint/2010/main" val="3188095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Foto's aflopen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11DC173-F39B-4253-ACF3-212DB5BD4228}" type="slidenum">
              <a:rPr lang="nl-NL" smtClean="0"/>
              <a:t>‹nr.›</a:t>
            </a:fld>
            <a:endParaRPr lang="nl-NL"/>
          </a:p>
        </p:txBody>
      </p:sp>
      <p:sp>
        <p:nvSpPr>
          <p:cNvPr id="9" name="Tijdelijke aanduiding voor afbeelding 8"/>
          <p:cNvSpPr>
            <a:spLocks noGrp="1"/>
          </p:cNvSpPr>
          <p:nvPr>
            <p:ph type="pic" sz="quarter" idx="13"/>
          </p:nvPr>
        </p:nvSpPr>
        <p:spPr>
          <a:xfrm>
            <a:off x="0" y="0"/>
            <a:ext cx="9144000" cy="297360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10" name="Tijdelijke aanduiding voor afbeelding 8"/>
          <p:cNvSpPr>
            <a:spLocks noGrp="1"/>
          </p:cNvSpPr>
          <p:nvPr>
            <p:ph type="pic" sz="quarter" idx="14"/>
          </p:nvPr>
        </p:nvSpPr>
        <p:spPr>
          <a:xfrm>
            <a:off x="0" y="2973600"/>
            <a:ext cx="9144000" cy="297635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Tree>
    <p:extLst>
      <p:ext uri="{BB962C8B-B14F-4D97-AF65-F5344CB8AC3E}">
        <p14:creationId xmlns:p14="http://schemas.microsoft.com/office/powerpoint/2010/main" val="38159470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Foto's aflopen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11DC173-F39B-4253-ACF3-212DB5BD4228}" type="slidenum">
              <a:rPr lang="nl-NL" smtClean="0"/>
              <a:t>‹nr.›</a:t>
            </a:fld>
            <a:endParaRPr lang="nl-NL"/>
          </a:p>
        </p:txBody>
      </p:sp>
      <p:sp>
        <p:nvSpPr>
          <p:cNvPr id="9" name="Tijdelijke aanduiding voor afbeelding 8"/>
          <p:cNvSpPr>
            <a:spLocks noGrp="1"/>
          </p:cNvSpPr>
          <p:nvPr>
            <p:ph type="pic" sz="quarter" idx="13"/>
          </p:nvPr>
        </p:nvSpPr>
        <p:spPr>
          <a:xfrm>
            <a:off x="0" y="0"/>
            <a:ext cx="4572000" cy="297360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10" name="Tijdelijke aanduiding voor afbeelding 8"/>
          <p:cNvSpPr>
            <a:spLocks noGrp="1"/>
          </p:cNvSpPr>
          <p:nvPr>
            <p:ph type="pic" sz="quarter" idx="14"/>
          </p:nvPr>
        </p:nvSpPr>
        <p:spPr>
          <a:xfrm>
            <a:off x="0" y="2973600"/>
            <a:ext cx="4572000" cy="297635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7" name="Tijdelijke aanduiding voor afbeelding 8"/>
          <p:cNvSpPr>
            <a:spLocks noGrp="1"/>
          </p:cNvSpPr>
          <p:nvPr>
            <p:ph type="pic" sz="quarter" idx="15"/>
          </p:nvPr>
        </p:nvSpPr>
        <p:spPr>
          <a:xfrm>
            <a:off x="4572000" y="0"/>
            <a:ext cx="4572000" cy="297360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8" name="Tijdelijke aanduiding voor afbeelding 8"/>
          <p:cNvSpPr>
            <a:spLocks noGrp="1"/>
          </p:cNvSpPr>
          <p:nvPr>
            <p:ph type="pic" sz="quarter" idx="16"/>
          </p:nvPr>
        </p:nvSpPr>
        <p:spPr>
          <a:xfrm>
            <a:off x="4572000" y="2973600"/>
            <a:ext cx="4572000" cy="297635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Tree>
    <p:extLst>
      <p:ext uri="{BB962C8B-B14F-4D97-AF65-F5344CB8AC3E}">
        <p14:creationId xmlns:p14="http://schemas.microsoft.com/office/powerpoint/2010/main" val="283747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11DC173-F39B-4253-ACF3-212DB5BD4228}" type="slidenum">
              <a:rPr lang="nl-NL" smtClean="0"/>
              <a:t>‹nr.›</a:t>
            </a:fld>
            <a:endParaRPr lang="nl-NL"/>
          </a:p>
        </p:txBody>
      </p:sp>
    </p:spTree>
    <p:extLst>
      <p:ext uri="{BB962C8B-B14F-4D97-AF65-F5344CB8AC3E}">
        <p14:creationId xmlns:p14="http://schemas.microsoft.com/office/powerpoint/2010/main" val="2004119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211DC173-F39B-4253-ACF3-212DB5BD4228}" type="slidenum">
              <a:rPr lang="nl-NL" smtClean="0"/>
              <a:t>‹nr.›</a:t>
            </a:fld>
            <a:endParaRPr lang="nl-NL"/>
          </a:p>
        </p:txBody>
      </p:sp>
    </p:spTree>
    <p:extLst>
      <p:ext uri="{BB962C8B-B14F-4D97-AF65-F5344CB8AC3E}">
        <p14:creationId xmlns:p14="http://schemas.microsoft.com/office/powerpoint/2010/main" val="4123003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fsluiter Herfst 1">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dirty="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dirty="0"/>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40567316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Afsluiter Herfst 2">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dirty="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dirty="0"/>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31637580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Afsluiter Winter 1">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dirty="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dirty="0"/>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3338204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Afsluiter Winter 2">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dirty="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dirty="0"/>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34596578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Afsluiter Zomer 1">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dirty="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dirty="0"/>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2024251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object Kleurvlak">
    <p:spTree>
      <p:nvGrpSpPr>
        <p:cNvPr id="1" name=""/>
        <p:cNvGrpSpPr/>
        <p:nvPr/>
      </p:nvGrpSpPr>
      <p:grpSpPr>
        <a:xfrm>
          <a:off x="0" y="0"/>
          <a:ext cx="0" cy="0"/>
          <a:chOff x="0" y="0"/>
          <a:chExt cx="0" cy="0"/>
        </a:xfrm>
      </p:grpSpPr>
      <p:sp>
        <p:nvSpPr>
          <p:cNvPr id="9" name="Tijdelijke aanduiding voor tekst 8"/>
          <p:cNvSpPr>
            <a:spLocks noGrp="1"/>
          </p:cNvSpPr>
          <p:nvPr>
            <p:ph type="body" sz="quarter" idx="13" hasCustomPrompt="1"/>
          </p:nvPr>
        </p:nvSpPr>
        <p:spPr>
          <a:xfrm>
            <a:off x="0" y="0"/>
            <a:ext cx="9144000" cy="5949950"/>
          </a:xfrm>
          <a:solidFill>
            <a:schemeClr val="accent3"/>
          </a:solidFill>
        </p:spPr>
        <p:txBody>
          <a:bodyPr/>
          <a:lstStyle>
            <a:lvl1pPr marL="0" indent="0">
              <a:buFont typeface="Arial" panose="020B0604020202020204" pitchFamily="34" charset="0"/>
              <a:buNone/>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a:t> </a:t>
            </a:r>
          </a:p>
        </p:txBody>
      </p:sp>
      <p:sp>
        <p:nvSpPr>
          <p:cNvPr id="2" name="Title 1"/>
          <p:cNvSpPr>
            <a:spLocks noGrp="1"/>
          </p:cNvSpPr>
          <p:nvPr>
            <p:ph type="title"/>
          </p:nvPr>
        </p:nvSpPr>
        <p:spPr/>
        <p:txBody>
          <a:bodyPr lIns="0" tIns="0" rIns="0" bIns="0" anchor="t" anchorCtr="0"/>
          <a:lstStyle>
            <a:lvl1pPr>
              <a:defRPr>
                <a:solidFill>
                  <a:schemeClr val="bg1"/>
                </a:solidFill>
              </a:defRPr>
            </a:lvl1pPr>
          </a:lstStyle>
          <a:p>
            <a:r>
              <a:rPr lang="nl-NL"/>
              <a:t>Klik om de stijl te bewerken</a:t>
            </a:r>
            <a:endParaRPr lang="en-US"/>
          </a:p>
        </p:txBody>
      </p:sp>
      <p:sp>
        <p:nvSpPr>
          <p:cNvPr id="3" name="Content Placeholder 2"/>
          <p:cNvSpPr>
            <a:spLocks noGrp="1"/>
          </p:cNvSpPr>
          <p:nvPr>
            <p:ph idx="1"/>
          </p:nvPr>
        </p:nvSpPr>
        <p:spPr/>
        <p:txBody>
          <a:bodyPr lIns="0" tIns="0" rIns="0" bIns="0" anchor="t"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Footer Placeholder 4"/>
          <p:cNvSpPr>
            <a:spLocks noGrp="1"/>
          </p:cNvSpPr>
          <p:nvPr>
            <p:ph type="ftr" sz="quarter" idx="11"/>
          </p:nvPr>
        </p:nvSpPr>
        <p:spPr>
          <a:xfrm>
            <a:off x="3028950" y="6392262"/>
            <a:ext cx="3086100" cy="184666"/>
          </a:xfrm>
        </p:spPr>
        <p:txBody>
          <a:bodyPr lIns="0" tIns="0" rIns="0" bIns="0">
            <a:spAutoFit/>
          </a:bodyPr>
          <a:lstStyle/>
          <a:p>
            <a:endParaRPr lang="nl-NL"/>
          </a:p>
        </p:txBody>
      </p:sp>
      <p:sp>
        <p:nvSpPr>
          <p:cNvPr id="6" name="Slide Number Placeholder 5"/>
          <p:cNvSpPr>
            <a:spLocks noGrp="1"/>
          </p:cNvSpPr>
          <p:nvPr>
            <p:ph type="sldNum" sz="quarter" idx="12"/>
          </p:nvPr>
        </p:nvSpPr>
        <p:spPr>
          <a:xfrm>
            <a:off x="6402388" y="6392262"/>
            <a:ext cx="2057400" cy="184666"/>
          </a:xfrm>
        </p:spPr>
        <p:txBody>
          <a:bodyPr lIns="0" tIns="0" rIns="0" bIns="0">
            <a:spAutoFit/>
          </a:bodyPr>
          <a:lstStyle/>
          <a:p>
            <a:fld id="{211DC173-F39B-4253-ACF3-212DB5BD4228}" type="slidenum">
              <a:rPr lang="nl-NL" smtClean="0"/>
              <a:t>‹nr.›</a:t>
            </a:fld>
            <a:endParaRPr lang="nl-NL"/>
          </a:p>
        </p:txBody>
      </p:sp>
    </p:spTree>
    <p:extLst>
      <p:ext uri="{BB962C8B-B14F-4D97-AF65-F5344CB8AC3E}">
        <p14:creationId xmlns:p14="http://schemas.microsoft.com/office/powerpoint/2010/main" val="2627588069"/>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Afsluiter Zomer 2">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dirty="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dirty="0"/>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3290256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Afsluiter Lente 1">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dirty="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dirty="0"/>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104656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Afsluiter Lente 2">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dirty="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dirty="0"/>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29263871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Uitleg template 1">
    <p:spTree>
      <p:nvGrpSpPr>
        <p:cNvPr id="1" name=""/>
        <p:cNvGrpSpPr/>
        <p:nvPr/>
      </p:nvGrpSpPr>
      <p:grpSpPr>
        <a:xfrm>
          <a:off x="0" y="0"/>
          <a:ext cx="0" cy="0"/>
          <a:chOff x="0" y="0"/>
          <a:chExt cx="0" cy="0"/>
        </a:xfrm>
      </p:grpSpPr>
      <p:pic>
        <p:nvPicPr>
          <p:cNvPr id="14" name="Afbeelding 1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6152" y="1870188"/>
            <a:ext cx="1635123" cy="4203596"/>
          </a:xfrm>
          <a:prstGeom prst="rect">
            <a:avLst/>
          </a:prstGeom>
          <a:effectLst>
            <a:outerShdw blurRad="63500" sx="101000" sy="101000" algn="ctr" rotWithShape="0">
              <a:prstClr val="black">
                <a:alpha val="40000"/>
              </a:prstClr>
            </a:outerShdw>
          </a:effectLst>
        </p:spPr>
      </p:pic>
      <p:sp>
        <p:nvSpPr>
          <p:cNvPr id="10" name="Content Placeholder 3"/>
          <p:cNvSpPr txBox="1">
            <a:spLocks/>
          </p:cNvSpPr>
          <p:nvPr userDrawn="1"/>
        </p:nvSpPr>
        <p:spPr>
          <a:xfrm>
            <a:off x="684214" y="1341438"/>
            <a:ext cx="4137376" cy="387798"/>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4"/>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FontTx/>
              <a:buNone/>
            </a:pPr>
            <a:r>
              <a:rPr lang="nl-NL" sz="1050" noProof="0" dirty="0">
                <a:solidFill>
                  <a:schemeClr val="tx1"/>
                </a:solidFill>
                <a:latin typeface="+mn-lt"/>
              </a:rPr>
              <a:t>Wanneer je een </a:t>
            </a:r>
            <a:r>
              <a:rPr lang="nl-NL" sz="1050" b="1" noProof="0" dirty="0">
                <a:solidFill>
                  <a:schemeClr val="tx1"/>
                </a:solidFill>
                <a:latin typeface="+mn-lt"/>
              </a:rPr>
              <a:t>nieuwe presentatie </a:t>
            </a:r>
            <a:r>
              <a:rPr lang="nl-NL" sz="1050" noProof="0" dirty="0">
                <a:solidFill>
                  <a:schemeClr val="tx1"/>
                </a:solidFill>
                <a:latin typeface="+mn-lt"/>
              </a:rPr>
              <a:t>start, staan hierin een aantal basis-dia’s. Deze zijn aan te vullen met diverse dia’s:</a:t>
            </a:r>
          </a:p>
        </p:txBody>
      </p:sp>
      <p:sp>
        <p:nvSpPr>
          <p:cNvPr id="11" name="Content Placeholder 4"/>
          <p:cNvSpPr txBox="1">
            <a:spLocks/>
          </p:cNvSpPr>
          <p:nvPr userDrawn="1"/>
        </p:nvSpPr>
        <p:spPr>
          <a:xfrm>
            <a:off x="6070600" y="2093287"/>
            <a:ext cx="2389188" cy="1551194"/>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4"/>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indent="0" algn="l" defTabSz="914400" rtl="0" eaLnBrk="1" fontAlgn="auto" latinLnBrk="0" hangingPunct="1">
              <a:lnSpc>
                <a:spcPct val="120000"/>
              </a:lnSpc>
              <a:spcBef>
                <a:spcPts val="0"/>
              </a:spcBef>
              <a:spcAft>
                <a:spcPts val="0"/>
              </a:spcAft>
              <a:buClrTx/>
              <a:buSzPct val="80000"/>
              <a:buFontTx/>
              <a:buNone/>
              <a:tabLst/>
              <a:defRPr/>
            </a:pPr>
            <a:r>
              <a:rPr lang="nl-NL" sz="1050" noProof="0" dirty="0">
                <a:solidFill>
                  <a:schemeClr val="tx1"/>
                </a:solidFill>
                <a:latin typeface="+mn-lt"/>
              </a:rPr>
              <a:t>De meeste dia’s bevatten een blokje met verschillende </a:t>
            </a:r>
            <a:r>
              <a:rPr lang="nl-NL" sz="1050" b="1" noProof="0" dirty="0">
                <a:solidFill>
                  <a:schemeClr val="tx1"/>
                </a:solidFill>
                <a:latin typeface="+mn-lt"/>
              </a:rPr>
              <a:t>pictogrammen</a:t>
            </a:r>
            <a:r>
              <a:rPr lang="nl-NL" sz="1050" noProof="0" dirty="0">
                <a:solidFill>
                  <a:schemeClr val="tx1"/>
                </a:solidFill>
                <a:latin typeface="+mn-lt"/>
              </a:rPr>
              <a:t> (‘tijdelijke aanduidingen’). Door op het gewenste pictogram te klikken kun je die inhoud invoegen, bijvoorbeeld een tabel, een grafiek of een afbeelding uit bestand. Je kunt de pictogrammen ook negeren en gewoon een tekst typen.</a:t>
            </a:r>
          </a:p>
        </p:txBody>
      </p:sp>
      <p:pic>
        <p:nvPicPr>
          <p:cNvPr id="12" name="Picture 7" descr="Pictogrammen in de indeling Titel en object"/>
          <p:cNvPicPr>
            <a:picLocks noChangeAspect="1" noChangeArrowheads="1"/>
          </p:cNvPicPr>
          <p:nvPr userDrawn="1">
            <p:custDataLst>
              <p:tags r:id="rId1"/>
            </p:custDataLst>
          </p:nvPr>
        </p:nvPicPr>
        <p:blipFill>
          <a:blip r:embed="rId5" cstate="print">
            <a:extLst>
              <a:ext uri="{28A0092B-C50C-407E-A947-70E740481C1C}">
                <a14:useLocalDpi xmlns:a14="http://schemas.microsoft.com/office/drawing/2010/main"/>
              </a:ext>
            </a:extLst>
          </a:blip>
          <a:srcRect/>
          <a:stretch>
            <a:fillRect/>
          </a:stretch>
        </p:blipFill>
        <p:spPr bwMode="auto">
          <a:xfrm>
            <a:off x="6070600" y="1341438"/>
            <a:ext cx="967740" cy="678180"/>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3"/>
          <p:cNvSpPr txBox="1">
            <a:spLocks/>
          </p:cNvSpPr>
          <p:nvPr userDrawn="1"/>
        </p:nvSpPr>
        <p:spPr>
          <a:xfrm>
            <a:off x="2757667" y="1870186"/>
            <a:ext cx="2518294" cy="3684085"/>
          </a:xfrm>
          <a:prstGeom prst="rect">
            <a:avLst/>
          </a:prstGeom>
        </p:spPr>
        <p:txBody>
          <a:bodyPr vert="horz" wrap="square" lIns="0" tIns="0" rIns="0" bIns="0" rtlCol="0" anchor="t" anchorCtr="0">
            <a:spAutoFit/>
          </a:bodyPr>
          <a:lstStyle>
            <a:lvl1pPr marL="269875" indent="-269875" algn="l" defTabSz="914400" rtl="0" eaLnBrk="1" latinLnBrk="0" hangingPunct="1">
              <a:lnSpc>
                <a:spcPct val="120000"/>
              </a:lnSpc>
              <a:spcBef>
                <a:spcPts val="0"/>
              </a:spcBef>
              <a:buSzPct val="80000"/>
              <a:buFontTx/>
              <a:buBlip>
                <a:blip r:embed="rId4"/>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213" indent="-176213">
              <a:lnSpc>
                <a:spcPct val="120000"/>
              </a:lnSpc>
              <a:buSzPct val="100000"/>
              <a:buFont typeface="+mj-lt"/>
              <a:buAutoNum type="arabicPeriod"/>
            </a:pPr>
            <a:r>
              <a:rPr lang="nl-NL" sz="1050" noProof="0" dirty="0">
                <a:solidFill>
                  <a:schemeClr val="tx1"/>
                </a:solidFill>
                <a:latin typeface="+mn-lt"/>
              </a:rPr>
              <a:t>Klik op het tabblad ‘</a:t>
            </a:r>
            <a:r>
              <a:rPr lang="nl-NL" sz="1050" b="1" noProof="0" dirty="0">
                <a:solidFill>
                  <a:schemeClr val="tx1"/>
                </a:solidFill>
                <a:latin typeface="+mn-lt"/>
              </a:rPr>
              <a:t>Start</a:t>
            </a:r>
            <a:r>
              <a:rPr lang="nl-NL" sz="1050" noProof="0" dirty="0">
                <a:solidFill>
                  <a:schemeClr val="tx1"/>
                </a:solidFill>
                <a:latin typeface="+mn-lt"/>
              </a:rPr>
              <a:t>’ op ‘</a:t>
            </a:r>
            <a:r>
              <a:rPr lang="nl-NL" sz="1050" b="1" noProof="0" dirty="0">
                <a:solidFill>
                  <a:schemeClr val="tx1"/>
                </a:solidFill>
                <a:latin typeface="+mn-lt"/>
              </a:rPr>
              <a:t>Nieuwe Dia</a:t>
            </a:r>
            <a:r>
              <a:rPr lang="nl-NL" sz="1050" noProof="0" dirty="0">
                <a:solidFill>
                  <a:schemeClr val="tx1"/>
                </a:solidFill>
                <a:latin typeface="+mn-lt"/>
              </a:rPr>
              <a:t>’ (onder het </a:t>
            </a:r>
            <a:r>
              <a:rPr lang="nl-NL" sz="1050" noProof="0" dirty="0" err="1">
                <a:solidFill>
                  <a:schemeClr val="tx1"/>
                </a:solidFill>
                <a:latin typeface="+mn-lt"/>
              </a:rPr>
              <a:t>diapictogram</a:t>
            </a:r>
            <a:r>
              <a:rPr lang="nl-NL" sz="1050" noProof="0" dirty="0">
                <a:solidFill>
                  <a:schemeClr val="tx1"/>
                </a:solidFill>
                <a:latin typeface="+mn-lt"/>
              </a:rPr>
              <a:t>). Hierdoor worden de indelingsopties weergegeven. </a:t>
            </a:r>
          </a:p>
          <a:p>
            <a:pPr marL="176213" indent="-176213">
              <a:lnSpc>
                <a:spcPct val="120000"/>
              </a:lnSpc>
              <a:buSzPct val="100000"/>
              <a:buFont typeface="+mj-lt"/>
              <a:buAutoNum type="arabicPeriod"/>
            </a:pPr>
            <a:endParaRPr lang="nl-NL" sz="1050" noProof="0" dirty="0">
              <a:solidFill>
                <a:schemeClr val="tx1"/>
              </a:solidFill>
              <a:latin typeface="+mn-lt"/>
            </a:endParaRPr>
          </a:p>
          <a:p>
            <a:pPr marL="176213" indent="-176213">
              <a:lnSpc>
                <a:spcPct val="120000"/>
              </a:lnSpc>
              <a:buSzPct val="100000"/>
              <a:buFont typeface="+mj-lt"/>
              <a:buAutoNum type="arabicPeriod"/>
            </a:pPr>
            <a:r>
              <a:rPr lang="nl-NL" sz="1050" noProof="0" dirty="0">
                <a:solidFill>
                  <a:schemeClr val="tx1"/>
                </a:solidFill>
                <a:latin typeface="+mn-lt"/>
              </a:rPr>
              <a:t>Klik op een</a:t>
            </a:r>
            <a:r>
              <a:rPr lang="nl-NL" sz="1050" b="1" noProof="0" dirty="0">
                <a:solidFill>
                  <a:schemeClr val="tx1"/>
                </a:solidFill>
                <a:latin typeface="+mn-lt"/>
              </a:rPr>
              <a:t> ‘Dia-indeling’ </a:t>
            </a:r>
            <a:r>
              <a:rPr lang="nl-NL" sz="1050" noProof="0" dirty="0">
                <a:solidFill>
                  <a:schemeClr val="tx1"/>
                </a:solidFill>
                <a:latin typeface="+mn-lt"/>
              </a:rPr>
              <a:t>van je keuze om deze in te voegen. Je voegt dan een ‘lege’ dia in, waarop je je eigen inhoud kunt invullen. </a:t>
            </a:r>
          </a:p>
          <a:p>
            <a:pPr marL="176213" indent="-176213">
              <a:lnSpc>
                <a:spcPct val="120000"/>
              </a:lnSpc>
              <a:buSzPct val="100000"/>
              <a:buFont typeface="+mj-lt"/>
              <a:buAutoNum type="arabicPeriod"/>
            </a:pPr>
            <a:endParaRPr lang="nl-NL" sz="1050" noProof="0" dirty="0">
              <a:solidFill>
                <a:schemeClr val="tx1"/>
              </a:solidFill>
              <a:latin typeface="+mn-lt"/>
            </a:endParaRPr>
          </a:p>
          <a:p>
            <a:pPr marL="176213" indent="-176213">
              <a:lnSpc>
                <a:spcPct val="120000"/>
              </a:lnSpc>
              <a:buSzPct val="100000"/>
              <a:buFont typeface="+mj-lt"/>
              <a:buAutoNum type="arabicPeriod"/>
            </a:pPr>
            <a:r>
              <a:rPr lang="nl-NL" sz="1050" noProof="0" dirty="0">
                <a:solidFill>
                  <a:schemeClr val="tx1"/>
                </a:solidFill>
                <a:latin typeface="+mn-lt"/>
              </a:rPr>
              <a:t>De indeling van een dia veranderen:</a:t>
            </a:r>
          </a:p>
          <a:p>
            <a:pPr marL="354013" lvl="1" indent="-176213">
              <a:lnSpc>
                <a:spcPct val="120000"/>
              </a:lnSpc>
              <a:buSzPct val="100000"/>
            </a:pPr>
            <a:r>
              <a:rPr lang="nl-NL" sz="1050" noProof="0" dirty="0">
                <a:solidFill>
                  <a:schemeClr val="tx1"/>
                </a:solidFill>
                <a:latin typeface="+mn-lt"/>
              </a:rPr>
              <a:t>Klik op het tabblad ‘</a:t>
            </a:r>
            <a:r>
              <a:rPr lang="nl-NL" sz="1050" b="0" noProof="0" dirty="0">
                <a:solidFill>
                  <a:schemeClr val="tx1"/>
                </a:solidFill>
                <a:latin typeface="+mn-lt"/>
              </a:rPr>
              <a:t>Start</a:t>
            </a:r>
            <a:r>
              <a:rPr lang="nl-NL" sz="1050" noProof="0" dirty="0">
                <a:solidFill>
                  <a:schemeClr val="tx1"/>
                </a:solidFill>
                <a:latin typeface="+mn-lt"/>
              </a:rPr>
              <a:t>’ op ‘</a:t>
            </a:r>
            <a:r>
              <a:rPr lang="nl-NL" sz="1050" b="1" noProof="0" dirty="0">
                <a:solidFill>
                  <a:schemeClr val="tx1"/>
                </a:solidFill>
                <a:latin typeface="+mn-lt"/>
              </a:rPr>
              <a:t>Indeling</a:t>
            </a:r>
            <a:r>
              <a:rPr lang="nl-NL" sz="1050" noProof="0" dirty="0">
                <a:solidFill>
                  <a:schemeClr val="tx1"/>
                </a:solidFill>
                <a:latin typeface="+mn-lt"/>
              </a:rPr>
              <a:t>’.</a:t>
            </a:r>
          </a:p>
          <a:p>
            <a:pPr marL="354013" lvl="1" indent="-176213">
              <a:lnSpc>
                <a:spcPct val="120000"/>
              </a:lnSpc>
              <a:buSzPct val="100000"/>
            </a:pPr>
            <a:r>
              <a:rPr lang="nl-NL" sz="1050" noProof="0" dirty="0">
                <a:solidFill>
                  <a:schemeClr val="tx1"/>
                </a:solidFill>
                <a:latin typeface="+mn-lt"/>
              </a:rPr>
              <a:t>Kies een andere Indeling</a:t>
            </a:r>
            <a:r>
              <a:rPr lang="nl-NL" sz="1050" baseline="0" noProof="0" dirty="0">
                <a:solidFill>
                  <a:schemeClr val="tx1"/>
                </a:solidFill>
                <a:latin typeface="+mn-lt"/>
              </a:rPr>
              <a:t> uit de lijst en deze wordt toegepast</a:t>
            </a:r>
            <a:endParaRPr lang="nl-NL" sz="1050" noProof="0" dirty="0">
              <a:solidFill>
                <a:schemeClr val="tx1"/>
              </a:solidFill>
              <a:latin typeface="+mn-lt"/>
            </a:endParaRPr>
          </a:p>
          <a:p>
            <a:pPr marL="176213" indent="-176213">
              <a:lnSpc>
                <a:spcPct val="120000"/>
              </a:lnSpc>
              <a:buSzPct val="100000"/>
              <a:buFont typeface="+mj-lt"/>
              <a:buAutoNum type="arabicPeriod"/>
            </a:pPr>
            <a:endParaRPr lang="nl-NL" sz="1050" noProof="0" dirty="0">
              <a:solidFill>
                <a:schemeClr val="tx1"/>
              </a:solidFill>
              <a:latin typeface="+mn-lt"/>
            </a:endParaRPr>
          </a:p>
          <a:p>
            <a:pPr marL="176213" indent="-176213">
              <a:lnSpc>
                <a:spcPct val="120000"/>
              </a:lnSpc>
              <a:buSzPct val="100000"/>
              <a:buFont typeface="+mj-lt"/>
              <a:buAutoNum type="arabicPeriod"/>
            </a:pPr>
            <a:r>
              <a:rPr lang="nl-NL" sz="1050" noProof="0" dirty="0">
                <a:solidFill>
                  <a:schemeClr val="tx1"/>
                </a:solidFill>
                <a:latin typeface="+mn-lt"/>
              </a:rPr>
              <a:t>De ‘</a:t>
            </a:r>
            <a:r>
              <a:rPr lang="nl-NL" sz="1050" b="1" noProof="0" dirty="0">
                <a:solidFill>
                  <a:schemeClr val="tx1"/>
                </a:solidFill>
                <a:latin typeface="+mn-lt"/>
              </a:rPr>
              <a:t>Opnieuw</a:t>
            </a:r>
            <a:r>
              <a:rPr lang="nl-NL" sz="1050" b="1" baseline="0" noProof="0" dirty="0">
                <a:solidFill>
                  <a:schemeClr val="tx1"/>
                </a:solidFill>
                <a:latin typeface="+mn-lt"/>
              </a:rPr>
              <a:t> instellen</a:t>
            </a:r>
            <a:r>
              <a:rPr lang="nl-NL" sz="1050" noProof="0" dirty="0">
                <a:solidFill>
                  <a:schemeClr val="tx1"/>
                </a:solidFill>
                <a:latin typeface="+mn-lt"/>
              </a:rPr>
              <a:t>’-knop past de huidige indeling opnieuw toe</a:t>
            </a:r>
          </a:p>
          <a:p>
            <a:pPr marL="176213" indent="-176213">
              <a:lnSpc>
                <a:spcPct val="120000"/>
              </a:lnSpc>
              <a:buSzPct val="100000"/>
              <a:buFont typeface="+mj-lt"/>
              <a:buAutoNum type="arabicPeriod"/>
            </a:pPr>
            <a:endParaRPr lang="nl-NL" sz="1050" noProof="0" dirty="0">
              <a:solidFill>
                <a:schemeClr val="tx1"/>
              </a:solidFill>
              <a:latin typeface="+mn-lt"/>
            </a:endParaRPr>
          </a:p>
          <a:p>
            <a:pPr marL="176213" indent="-176213">
              <a:lnSpc>
                <a:spcPct val="120000"/>
              </a:lnSpc>
              <a:buSzPct val="100000"/>
              <a:buFont typeface="+mj-lt"/>
              <a:buAutoNum type="arabicPeriod"/>
            </a:pPr>
            <a:r>
              <a:rPr lang="nl-NL" sz="1050" noProof="0" dirty="0">
                <a:solidFill>
                  <a:schemeClr val="tx1"/>
                </a:solidFill>
                <a:latin typeface="+mn-lt"/>
              </a:rPr>
              <a:t>De laatste twee indelingen geven uitleg over de template en de</a:t>
            </a:r>
            <a:r>
              <a:rPr lang="nl-NL" sz="1050" baseline="0" noProof="0" dirty="0">
                <a:solidFill>
                  <a:schemeClr val="tx1"/>
                </a:solidFill>
                <a:latin typeface="+mn-lt"/>
              </a:rPr>
              <a:t> kleuren</a:t>
            </a:r>
            <a:endParaRPr lang="nl-NL" sz="1050" noProof="0" dirty="0">
              <a:solidFill>
                <a:schemeClr val="tx1"/>
              </a:solidFill>
              <a:latin typeface="+mn-lt"/>
            </a:endParaRPr>
          </a:p>
        </p:txBody>
      </p:sp>
      <p:sp>
        <p:nvSpPr>
          <p:cNvPr id="15" name="Oval 1"/>
          <p:cNvSpPr/>
          <p:nvPr userDrawn="1"/>
        </p:nvSpPr>
        <p:spPr>
          <a:xfrm>
            <a:off x="684213" y="1975592"/>
            <a:ext cx="218968" cy="218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00000"/>
              </a:lnSpc>
            </a:pPr>
            <a:r>
              <a:rPr lang="nl-NL" sz="900" b="1" noProof="0" dirty="0">
                <a:solidFill>
                  <a:schemeClr val="bg1"/>
                </a:solidFill>
                <a:latin typeface="+mn-lt"/>
              </a:rPr>
              <a:t>1</a:t>
            </a:r>
          </a:p>
        </p:txBody>
      </p:sp>
      <p:sp>
        <p:nvSpPr>
          <p:cNvPr id="16" name="Oval 16"/>
          <p:cNvSpPr/>
          <p:nvPr userDrawn="1"/>
        </p:nvSpPr>
        <p:spPr>
          <a:xfrm>
            <a:off x="1609761" y="3494734"/>
            <a:ext cx="218968" cy="218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00000"/>
              </a:lnSpc>
            </a:pPr>
            <a:r>
              <a:rPr lang="nl-NL" sz="900" b="1" noProof="0" dirty="0">
                <a:solidFill>
                  <a:schemeClr val="bg1"/>
                </a:solidFill>
                <a:latin typeface="+mn-lt"/>
              </a:rPr>
              <a:t>2</a:t>
            </a:r>
          </a:p>
        </p:txBody>
      </p:sp>
      <p:sp>
        <p:nvSpPr>
          <p:cNvPr id="17" name="Oval 16"/>
          <p:cNvSpPr/>
          <p:nvPr userDrawn="1"/>
        </p:nvSpPr>
        <p:spPr>
          <a:xfrm>
            <a:off x="1546117" y="1755511"/>
            <a:ext cx="218968" cy="218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00000"/>
              </a:lnSpc>
            </a:pPr>
            <a:r>
              <a:rPr lang="nl-NL" sz="900" b="1" noProof="0" dirty="0">
                <a:solidFill>
                  <a:schemeClr val="bg1"/>
                </a:solidFill>
                <a:latin typeface="+mn-lt"/>
              </a:rPr>
              <a:t>3</a:t>
            </a:r>
          </a:p>
        </p:txBody>
      </p:sp>
      <p:sp>
        <p:nvSpPr>
          <p:cNvPr id="18" name="Oval 16"/>
          <p:cNvSpPr/>
          <p:nvPr userDrawn="1"/>
        </p:nvSpPr>
        <p:spPr>
          <a:xfrm>
            <a:off x="1763995" y="1934844"/>
            <a:ext cx="218968" cy="218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00000"/>
              </a:lnSpc>
            </a:pPr>
            <a:r>
              <a:rPr lang="nl-NL" sz="900" b="1" noProof="0" dirty="0">
                <a:solidFill>
                  <a:schemeClr val="bg1"/>
                </a:solidFill>
                <a:latin typeface="+mn-lt"/>
              </a:rPr>
              <a:t>4</a:t>
            </a:r>
          </a:p>
        </p:txBody>
      </p:sp>
      <p:sp>
        <p:nvSpPr>
          <p:cNvPr id="23" name="Titel 13"/>
          <p:cNvSpPr txBox="1">
            <a:spLocks/>
          </p:cNvSpPr>
          <p:nvPr userDrawn="1"/>
        </p:nvSpPr>
        <p:spPr>
          <a:xfrm>
            <a:off x="684213" y="620713"/>
            <a:ext cx="7775575" cy="498598"/>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nl-NL" dirty="0"/>
              <a:t>Korte uitleg bij deze template</a:t>
            </a:r>
          </a:p>
        </p:txBody>
      </p:sp>
      <p:sp>
        <p:nvSpPr>
          <p:cNvPr id="27" name="Oval 16"/>
          <p:cNvSpPr/>
          <p:nvPr userDrawn="1"/>
        </p:nvSpPr>
        <p:spPr>
          <a:xfrm>
            <a:off x="2520294" y="5685484"/>
            <a:ext cx="218968" cy="218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00000"/>
              </a:lnSpc>
            </a:pPr>
            <a:r>
              <a:rPr lang="nl-NL" sz="900" b="1" noProof="0" dirty="0">
                <a:solidFill>
                  <a:schemeClr val="bg1"/>
                </a:solidFill>
                <a:latin typeface="+mn-lt"/>
              </a:rPr>
              <a:t>5</a:t>
            </a:r>
          </a:p>
        </p:txBody>
      </p:sp>
    </p:spTree>
    <p:extLst>
      <p:ext uri="{BB962C8B-B14F-4D97-AF65-F5344CB8AC3E}">
        <p14:creationId xmlns:p14="http://schemas.microsoft.com/office/powerpoint/2010/main" val="8390666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Uitleg template 2">
    <p:spTree>
      <p:nvGrpSpPr>
        <p:cNvPr id="1" name=""/>
        <p:cNvGrpSpPr/>
        <p:nvPr/>
      </p:nvGrpSpPr>
      <p:grpSpPr>
        <a:xfrm>
          <a:off x="0" y="0"/>
          <a:ext cx="0" cy="0"/>
          <a:chOff x="0" y="0"/>
          <a:chExt cx="0" cy="0"/>
        </a:xfrm>
      </p:grpSpPr>
      <p:pic>
        <p:nvPicPr>
          <p:cNvPr id="26" name="Afbeelding 2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84213" y="1341438"/>
            <a:ext cx="2078152" cy="1363661"/>
          </a:xfrm>
          <a:prstGeom prst="rect">
            <a:avLst/>
          </a:prstGeom>
          <a:effectLst>
            <a:outerShdw blurRad="63500" sx="102000" sy="102000" algn="ctr" rotWithShape="0">
              <a:prstClr val="black">
                <a:alpha val="40000"/>
              </a:prstClr>
            </a:outerShdw>
          </a:effectLst>
        </p:spPr>
      </p:pic>
      <p:sp>
        <p:nvSpPr>
          <p:cNvPr id="34" name="Content Placeholder 4"/>
          <p:cNvSpPr txBox="1">
            <a:spLocks/>
          </p:cNvSpPr>
          <p:nvPr userDrawn="1"/>
        </p:nvSpPr>
        <p:spPr>
          <a:xfrm>
            <a:off x="684212" y="2830920"/>
            <a:ext cx="2039937" cy="775597"/>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3"/>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indent="0" algn="l" defTabSz="914400" rtl="0" eaLnBrk="1" fontAlgn="auto" latinLnBrk="0" hangingPunct="1">
              <a:lnSpc>
                <a:spcPct val="120000"/>
              </a:lnSpc>
              <a:spcBef>
                <a:spcPts val="0"/>
              </a:spcBef>
              <a:spcAft>
                <a:spcPts val="0"/>
              </a:spcAft>
              <a:buClrTx/>
              <a:buSzPct val="80000"/>
              <a:buFontTx/>
              <a:buNone/>
              <a:tabLst/>
              <a:defRPr/>
            </a:pPr>
            <a:r>
              <a:rPr lang="nl-NL" sz="1050" noProof="0" dirty="0">
                <a:solidFill>
                  <a:schemeClr val="tx1"/>
                </a:solidFill>
                <a:latin typeface="+mn-lt"/>
              </a:rPr>
              <a:t>De </a:t>
            </a:r>
            <a:r>
              <a:rPr lang="nl-NL" sz="1050" b="1" noProof="0" dirty="0">
                <a:solidFill>
                  <a:schemeClr val="tx1"/>
                </a:solidFill>
                <a:latin typeface="+mn-lt"/>
              </a:rPr>
              <a:t>Themakleuren</a:t>
            </a:r>
            <a:r>
              <a:rPr lang="nl-NL" sz="1050" noProof="0" dirty="0">
                <a:solidFill>
                  <a:schemeClr val="tx1"/>
                </a:solidFill>
                <a:latin typeface="+mn-lt"/>
              </a:rPr>
              <a:t> van</a:t>
            </a:r>
            <a:r>
              <a:rPr lang="nl-NL" sz="1050" baseline="0" noProof="0" dirty="0">
                <a:solidFill>
                  <a:schemeClr val="tx1"/>
                </a:solidFill>
                <a:latin typeface="+mn-lt"/>
              </a:rPr>
              <a:t> de Vogelbescherming</a:t>
            </a:r>
            <a:r>
              <a:rPr lang="nl-NL" sz="1050" noProof="0" dirty="0">
                <a:solidFill>
                  <a:schemeClr val="tx1"/>
                </a:solidFill>
                <a:latin typeface="+mn-lt"/>
              </a:rPr>
              <a:t>. </a:t>
            </a:r>
          </a:p>
          <a:p>
            <a:pPr marL="0" marR="0" indent="0" algn="l" defTabSz="914400" rtl="0" eaLnBrk="1" fontAlgn="auto" latinLnBrk="0" hangingPunct="1">
              <a:lnSpc>
                <a:spcPct val="120000"/>
              </a:lnSpc>
              <a:spcBef>
                <a:spcPts val="0"/>
              </a:spcBef>
              <a:spcAft>
                <a:spcPts val="0"/>
              </a:spcAft>
              <a:buClrTx/>
              <a:buSzPct val="80000"/>
              <a:buFontTx/>
              <a:buNone/>
              <a:tabLst/>
              <a:defRPr/>
            </a:pPr>
            <a:r>
              <a:rPr lang="nl-NL" sz="1050" noProof="0" dirty="0">
                <a:solidFill>
                  <a:schemeClr val="tx1"/>
                </a:solidFill>
                <a:latin typeface="+mn-lt"/>
              </a:rPr>
              <a:t>De bovenste rij zijn de volle kleuren, de kolommen daaronder gradaties. </a:t>
            </a:r>
          </a:p>
        </p:txBody>
      </p:sp>
      <p:sp>
        <p:nvSpPr>
          <p:cNvPr id="25" name="Titel 13"/>
          <p:cNvSpPr txBox="1">
            <a:spLocks/>
          </p:cNvSpPr>
          <p:nvPr userDrawn="1"/>
        </p:nvSpPr>
        <p:spPr>
          <a:xfrm>
            <a:off x="684213" y="620713"/>
            <a:ext cx="7775575" cy="498598"/>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nl-NL" dirty="0"/>
              <a:t>Kleuren</a:t>
            </a:r>
          </a:p>
        </p:txBody>
      </p:sp>
      <p:sp>
        <p:nvSpPr>
          <p:cNvPr id="11" name="Rechthoek 10"/>
          <p:cNvSpPr/>
          <p:nvPr userDrawn="1"/>
        </p:nvSpPr>
        <p:spPr>
          <a:xfrm>
            <a:off x="3903246" y="1341438"/>
            <a:ext cx="1102679" cy="11026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237</a:t>
            </a:r>
          </a:p>
          <a:p>
            <a:pPr algn="ctr"/>
            <a:r>
              <a:rPr lang="nl-NL" dirty="0"/>
              <a:t>25</a:t>
            </a:r>
          </a:p>
          <a:p>
            <a:pPr algn="ctr"/>
            <a:r>
              <a:rPr lang="nl-NL" dirty="0"/>
              <a:t>65</a:t>
            </a:r>
          </a:p>
        </p:txBody>
      </p:sp>
      <p:sp>
        <p:nvSpPr>
          <p:cNvPr id="36" name="Rechthoek 35"/>
          <p:cNvSpPr/>
          <p:nvPr userDrawn="1"/>
        </p:nvSpPr>
        <p:spPr>
          <a:xfrm>
            <a:off x="5003942" y="1341438"/>
            <a:ext cx="1102679" cy="1102679"/>
          </a:xfrm>
          <a:prstGeom prst="rect">
            <a:avLst/>
          </a:prstGeom>
          <a:solidFill>
            <a:srgbClr val="FC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252</a:t>
            </a:r>
          </a:p>
          <a:p>
            <a:pPr algn="ctr"/>
            <a:r>
              <a:rPr lang="nl-NL" dirty="0"/>
              <a:t>200</a:t>
            </a:r>
          </a:p>
          <a:p>
            <a:pPr algn="ctr"/>
            <a:r>
              <a:rPr lang="nl-NL" dirty="0"/>
              <a:t>172</a:t>
            </a:r>
          </a:p>
        </p:txBody>
      </p:sp>
      <p:sp>
        <p:nvSpPr>
          <p:cNvPr id="37" name="Rechthoek 36"/>
          <p:cNvSpPr/>
          <p:nvPr userDrawn="1"/>
        </p:nvSpPr>
        <p:spPr>
          <a:xfrm>
            <a:off x="3903246" y="2444117"/>
            <a:ext cx="1102679" cy="1102679"/>
          </a:xfrm>
          <a:prstGeom prst="rect">
            <a:avLst/>
          </a:prstGeom>
          <a:solidFill>
            <a:srgbClr val="F99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249</a:t>
            </a:r>
          </a:p>
          <a:p>
            <a:pPr algn="ctr"/>
            <a:r>
              <a:rPr lang="nl-NL" dirty="0"/>
              <a:t>157</a:t>
            </a:r>
          </a:p>
          <a:p>
            <a:pPr algn="ctr"/>
            <a:r>
              <a:rPr lang="nl-NL" dirty="0"/>
              <a:t>28</a:t>
            </a:r>
          </a:p>
        </p:txBody>
      </p:sp>
      <p:sp>
        <p:nvSpPr>
          <p:cNvPr id="38" name="Rechthoek 37"/>
          <p:cNvSpPr/>
          <p:nvPr userDrawn="1"/>
        </p:nvSpPr>
        <p:spPr>
          <a:xfrm>
            <a:off x="5003942" y="2444117"/>
            <a:ext cx="1102679" cy="11026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232</a:t>
            </a:r>
          </a:p>
          <a:p>
            <a:pPr algn="ctr"/>
            <a:r>
              <a:rPr lang="nl-NL" dirty="0"/>
              <a:t>123</a:t>
            </a:r>
          </a:p>
          <a:p>
            <a:pPr algn="ctr"/>
            <a:r>
              <a:rPr lang="nl-NL" dirty="0"/>
              <a:t>30</a:t>
            </a:r>
          </a:p>
        </p:txBody>
      </p:sp>
      <p:sp>
        <p:nvSpPr>
          <p:cNvPr id="39" name="Rechthoek 38"/>
          <p:cNvSpPr/>
          <p:nvPr userDrawn="1"/>
        </p:nvSpPr>
        <p:spPr>
          <a:xfrm>
            <a:off x="6256413" y="1341438"/>
            <a:ext cx="1102679" cy="11026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59</a:t>
            </a:r>
          </a:p>
          <a:p>
            <a:pPr algn="ctr"/>
            <a:r>
              <a:rPr lang="nl-NL" dirty="0"/>
              <a:t>186</a:t>
            </a:r>
          </a:p>
          <a:p>
            <a:pPr algn="ctr"/>
            <a:r>
              <a:rPr lang="nl-NL" dirty="0"/>
              <a:t>226</a:t>
            </a:r>
          </a:p>
        </p:txBody>
      </p:sp>
      <p:sp>
        <p:nvSpPr>
          <p:cNvPr id="40" name="Rechthoek 39"/>
          <p:cNvSpPr/>
          <p:nvPr userDrawn="1"/>
        </p:nvSpPr>
        <p:spPr>
          <a:xfrm>
            <a:off x="7357109" y="1341438"/>
            <a:ext cx="1102679" cy="11026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0</a:t>
            </a:r>
          </a:p>
          <a:p>
            <a:pPr algn="ctr"/>
            <a:r>
              <a:rPr lang="nl-NL" dirty="0"/>
              <a:t>102</a:t>
            </a:r>
          </a:p>
          <a:p>
            <a:pPr algn="ctr"/>
            <a:r>
              <a:rPr lang="nl-NL" dirty="0"/>
              <a:t>158</a:t>
            </a:r>
          </a:p>
        </p:txBody>
      </p:sp>
      <p:sp>
        <p:nvSpPr>
          <p:cNvPr id="41" name="Rechthoek 40"/>
          <p:cNvSpPr/>
          <p:nvPr userDrawn="1"/>
        </p:nvSpPr>
        <p:spPr>
          <a:xfrm>
            <a:off x="6256413" y="2444117"/>
            <a:ext cx="1102679" cy="1102679"/>
          </a:xfrm>
          <a:prstGeom prst="rect">
            <a:avLst/>
          </a:prstGeom>
          <a:solidFill>
            <a:srgbClr val="7CC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124</a:t>
            </a:r>
          </a:p>
          <a:p>
            <a:pPr algn="ctr"/>
            <a:r>
              <a:rPr lang="nl-NL" dirty="0"/>
              <a:t>196</a:t>
            </a:r>
          </a:p>
          <a:p>
            <a:pPr algn="ctr"/>
            <a:r>
              <a:rPr lang="nl-NL" dirty="0"/>
              <a:t>203</a:t>
            </a:r>
          </a:p>
        </p:txBody>
      </p:sp>
      <p:sp>
        <p:nvSpPr>
          <p:cNvPr id="43" name="Rechthoek 42"/>
          <p:cNvSpPr/>
          <p:nvPr userDrawn="1"/>
        </p:nvSpPr>
        <p:spPr>
          <a:xfrm>
            <a:off x="7357109" y="2444117"/>
            <a:ext cx="1102679" cy="1102679"/>
          </a:xfrm>
          <a:prstGeom prst="rect">
            <a:avLst/>
          </a:prstGeom>
          <a:solidFill>
            <a:srgbClr val="AB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171</a:t>
            </a:r>
          </a:p>
          <a:p>
            <a:pPr algn="ctr"/>
            <a:r>
              <a:rPr lang="nl-NL" dirty="0"/>
              <a:t>225</a:t>
            </a:r>
          </a:p>
          <a:p>
            <a:pPr algn="ctr"/>
            <a:r>
              <a:rPr lang="nl-NL" dirty="0"/>
              <a:t>250</a:t>
            </a:r>
          </a:p>
        </p:txBody>
      </p:sp>
      <p:sp>
        <p:nvSpPr>
          <p:cNvPr id="44" name="Rechthoek 43"/>
          <p:cNvSpPr/>
          <p:nvPr userDrawn="1"/>
        </p:nvSpPr>
        <p:spPr>
          <a:xfrm>
            <a:off x="3903246" y="3744592"/>
            <a:ext cx="1102679" cy="1102679"/>
          </a:xfrm>
          <a:prstGeom prst="rect">
            <a:avLst/>
          </a:prstGeom>
          <a:solidFill>
            <a:srgbClr val="C0E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192</a:t>
            </a:r>
          </a:p>
          <a:p>
            <a:pPr algn="ctr"/>
            <a:r>
              <a:rPr lang="nl-NL" dirty="0"/>
              <a:t>226</a:t>
            </a:r>
          </a:p>
          <a:p>
            <a:pPr algn="ctr"/>
            <a:r>
              <a:rPr lang="nl-NL" dirty="0"/>
              <a:t>202</a:t>
            </a:r>
          </a:p>
        </p:txBody>
      </p:sp>
      <p:sp>
        <p:nvSpPr>
          <p:cNvPr id="45" name="Rechthoek 44"/>
          <p:cNvSpPr/>
          <p:nvPr userDrawn="1"/>
        </p:nvSpPr>
        <p:spPr>
          <a:xfrm>
            <a:off x="5003942" y="3744592"/>
            <a:ext cx="1102679" cy="1102679"/>
          </a:xfrm>
          <a:prstGeom prst="rect">
            <a:avLst/>
          </a:prstGeom>
          <a:solidFill>
            <a:srgbClr val="95C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149</a:t>
            </a:r>
          </a:p>
          <a:p>
            <a:pPr algn="ctr"/>
            <a:r>
              <a:rPr lang="nl-NL" dirty="0"/>
              <a:t>199</a:t>
            </a:r>
          </a:p>
          <a:p>
            <a:pPr algn="ctr"/>
            <a:r>
              <a:rPr lang="nl-NL" dirty="0"/>
              <a:t>148</a:t>
            </a:r>
          </a:p>
        </p:txBody>
      </p:sp>
      <p:sp>
        <p:nvSpPr>
          <p:cNvPr id="46" name="Rechthoek 45"/>
          <p:cNvSpPr/>
          <p:nvPr userDrawn="1"/>
        </p:nvSpPr>
        <p:spPr>
          <a:xfrm>
            <a:off x="3903246" y="4847271"/>
            <a:ext cx="1102679" cy="110267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0</a:t>
            </a:r>
          </a:p>
          <a:p>
            <a:pPr algn="ctr"/>
            <a:r>
              <a:rPr lang="nl-NL" dirty="0"/>
              <a:t>167</a:t>
            </a:r>
          </a:p>
          <a:p>
            <a:pPr algn="ctr"/>
            <a:r>
              <a:rPr lang="nl-NL" dirty="0"/>
              <a:t>126</a:t>
            </a:r>
          </a:p>
        </p:txBody>
      </p:sp>
      <p:sp>
        <p:nvSpPr>
          <p:cNvPr id="50" name="Rechthoek 49"/>
          <p:cNvSpPr/>
          <p:nvPr userDrawn="1"/>
        </p:nvSpPr>
        <p:spPr>
          <a:xfrm>
            <a:off x="5003942" y="4847271"/>
            <a:ext cx="1102679" cy="11026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37</a:t>
            </a:r>
          </a:p>
          <a:p>
            <a:pPr algn="ctr"/>
            <a:r>
              <a:rPr lang="nl-NL" dirty="0"/>
              <a:t>169</a:t>
            </a:r>
          </a:p>
          <a:p>
            <a:pPr algn="ctr"/>
            <a:r>
              <a:rPr lang="nl-NL" dirty="0"/>
              <a:t>55</a:t>
            </a:r>
          </a:p>
        </p:txBody>
      </p:sp>
      <p:sp>
        <p:nvSpPr>
          <p:cNvPr id="51" name="Rechthoek 50"/>
          <p:cNvSpPr/>
          <p:nvPr userDrawn="1"/>
        </p:nvSpPr>
        <p:spPr>
          <a:xfrm>
            <a:off x="6256413" y="3744592"/>
            <a:ext cx="1102679" cy="11026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245</a:t>
            </a:r>
          </a:p>
          <a:p>
            <a:pPr algn="ctr"/>
            <a:r>
              <a:rPr lang="nl-NL" dirty="0"/>
              <a:t>210</a:t>
            </a:r>
          </a:p>
          <a:p>
            <a:pPr algn="ctr"/>
            <a:r>
              <a:rPr lang="nl-NL" dirty="0"/>
              <a:t>46</a:t>
            </a:r>
          </a:p>
        </p:txBody>
      </p:sp>
      <p:sp>
        <p:nvSpPr>
          <p:cNvPr id="52" name="Rechthoek 51"/>
          <p:cNvSpPr/>
          <p:nvPr userDrawn="1"/>
        </p:nvSpPr>
        <p:spPr>
          <a:xfrm>
            <a:off x="7357109" y="3744592"/>
            <a:ext cx="1102679" cy="11026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212</a:t>
            </a:r>
          </a:p>
          <a:p>
            <a:pPr algn="ctr"/>
            <a:r>
              <a:rPr lang="nl-NL" dirty="0"/>
              <a:t>197</a:t>
            </a:r>
          </a:p>
          <a:p>
            <a:pPr algn="ctr"/>
            <a:r>
              <a:rPr lang="nl-NL" dirty="0"/>
              <a:t>64</a:t>
            </a:r>
          </a:p>
        </p:txBody>
      </p:sp>
      <p:sp>
        <p:nvSpPr>
          <p:cNvPr id="53" name="Rechthoek 52"/>
          <p:cNvSpPr/>
          <p:nvPr userDrawn="1"/>
        </p:nvSpPr>
        <p:spPr>
          <a:xfrm>
            <a:off x="6256413" y="4847271"/>
            <a:ext cx="1102679" cy="1102679"/>
          </a:xfrm>
          <a:prstGeom prst="rect">
            <a:avLst/>
          </a:prstGeom>
          <a:solidFill>
            <a:srgbClr val="F6E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246</a:t>
            </a:r>
          </a:p>
          <a:p>
            <a:pPr algn="ctr"/>
            <a:r>
              <a:rPr lang="nl-NL" dirty="0"/>
              <a:t>235</a:t>
            </a:r>
          </a:p>
          <a:p>
            <a:pPr algn="ctr"/>
            <a:r>
              <a:rPr lang="nl-NL" dirty="0"/>
              <a:t>156</a:t>
            </a:r>
          </a:p>
        </p:txBody>
      </p:sp>
      <p:sp>
        <p:nvSpPr>
          <p:cNvPr id="54" name="Rechthoek 53"/>
          <p:cNvSpPr/>
          <p:nvPr userDrawn="1"/>
        </p:nvSpPr>
        <p:spPr>
          <a:xfrm>
            <a:off x="7357109" y="4847271"/>
            <a:ext cx="1102679" cy="110267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255</a:t>
            </a:r>
          </a:p>
          <a:p>
            <a:pPr algn="ctr"/>
            <a:r>
              <a:rPr lang="nl-NL" dirty="0"/>
              <a:t>230</a:t>
            </a:r>
          </a:p>
          <a:p>
            <a:pPr algn="ctr"/>
            <a:r>
              <a:rPr lang="nl-NL" dirty="0"/>
              <a:t>0</a:t>
            </a:r>
          </a:p>
        </p:txBody>
      </p:sp>
    </p:spTree>
    <p:extLst>
      <p:ext uri="{BB962C8B-B14F-4D97-AF65-F5344CB8AC3E}">
        <p14:creationId xmlns:p14="http://schemas.microsoft.com/office/powerpoint/2010/main" val="20712883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3" y="230188"/>
            <a:ext cx="8442796" cy="791650"/>
          </a:xfrm>
        </p:spPr>
        <p:txBody>
          <a:bodyPr/>
          <a:lstStyle/>
          <a:p>
            <a:r>
              <a:rPr lang="nl-NL" dirty="0"/>
              <a:t>Klik om de stijl te bewerken</a:t>
            </a:r>
          </a:p>
        </p:txBody>
      </p:sp>
      <p:sp>
        <p:nvSpPr>
          <p:cNvPr id="3" name="Tijdelijke aanduiding voor afbeelding 24"/>
          <p:cNvSpPr>
            <a:spLocks noGrp="1" noChangeAspect="1"/>
          </p:cNvSpPr>
          <p:nvPr>
            <p:ph type="pic" sz="quarter" idx="13" hasCustomPrompt="1"/>
          </p:nvPr>
        </p:nvSpPr>
        <p:spPr bwMode="auto">
          <a:xfrm>
            <a:off x="476508" y="3307559"/>
            <a:ext cx="2647950" cy="2647950"/>
          </a:xfrm>
          <a:prstGeom prst="ellipse">
            <a:avLst/>
          </a:prstGeom>
          <a:solidFill>
            <a:schemeClr val="accent4"/>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6" name="Tijdelijke aanduiding voor afbeelding 24"/>
          <p:cNvSpPr>
            <a:spLocks noGrp="1" noChangeAspect="1"/>
          </p:cNvSpPr>
          <p:nvPr>
            <p:ph type="pic" sz="quarter" idx="19" hasCustomPrompt="1"/>
          </p:nvPr>
        </p:nvSpPr>
        <p:spPr bwMode="auto">
          <a:xfrm>
            <a:off x="6308818"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7" name="Tijdelijke aanduiding voor afbeelding 24"/>
          <p:cNvSpPr>
            <a:spLocks noGrp="1" noChangeAspect="1"/>
          </p:cNvSpPr>
          <p:nvPr>
            <p:ph type="pic" sz="quarter" idx="16" hasCustomPrompt="1"/>
          </p:nvPr>
        </p:nvSpPr>
        <p:spPr bwMode="auto">
          <a:xfrm>
            <a:off x="4714655" y="3307559"/>
            <a:ext cx="2647950" cy="2647950"/>
          </a:xfrm>
          <a:prstGeom prst="ellipse">
            <a:avLst/>
          </a:prstGeom>
          <a:solidFill>
            <a:schemeClr val="accent4"/>
          </a:solidFill>
          <a:ln>
            <a:noFill/>
          </a:ln>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8" name="Tijdelijke aanduiding voor afbeelding 24"/>
          <p:cNvSpPr>
            <a:spLocks noGrp="1" noChangeAspect="1"/>
          </p:cNvSpPr>
          <p:nvPr>
            <p:ph type="pic" sz="quarter" idx="15" hasCustomPrompt="1"/>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4" name="Tijdelijke aanduiding voor tekst 4"/>
          <p:cNvSpPr>
            <a:spLocks noGrp="1"/>
          </p:cNvSpPr>
          <p:nvPr>
            <p:ph type="body" sz="quarter" idx="17" hasCustomPrompt="1"/>
          </p:nvPr>
        </p:nvSpPr>
        <p:spPr bwMode="black">
          <a:xfrm>
            <a:off x="485775" y="1616400"/>
            <a:ext cx="8447088" cy="371475"/>
          </a:xfrm>
          <a:prstGeom prst="rect">
            <a:avLst/>
          </a:prstGeom>
          <a:noFill/>
          <a:ln>
            <a:noFill/>
          </a:ln>
          <a:extLst/>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rPr>
              <a:t>Ondertitel</a:t>
            </a:r>
          </a:p>
        </p:txBody>
      </p:sp>
      <p:sp>
        <p:nvSpPr>
          <p:cNvPr id="5" name="Tijdelijke aanduiding voor tekst 4"/>
          <p:cNvSpPr>
            <a:spLocks noGrp="1"/>
          </p:cNvSpPr>
          <p:nvPr>
            <p:ph type="body" sz="quarter" idx="18" hasCustomPrompt="1"/>
          </p:nvPr>
        </p:nvSpPr>
        <p:spPr bwMode="black">
          <a:xfrm>
            <a:off x="478633" y="2262386"/>
            <a:ext cx="8447087" cy="371475"/>
          </a:xfrm>
          <a:prstGeom prst="rect">
            <a:avLst/>
          </a:prstGeom>
          <a:noFill/>
          <a:ln>
            <a:noFill/>
          </a:ln>
          <a:extLst/>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rPr>
              <a:t>Datum, Auteursnaam</a:t>
            </a:r>
          </a:p>
        </p:txBody>
      </p:sp>
    </p:spTree>
    <p:extLst>
      <p:ext uri="{BB962C8B-B14F-4D97-AF65-F5344CB8AC3E}">
        <p14:creationId xmlns:p14="http://schemas.microsoft.com/office/powerpoint/2010/main" val="2690711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kstslide met bulle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8"/>
            <a:ext cx="8442796" cy="791650"/>
          </a:xfrm>
        </p:spPr>
        <p:txBody>
          <a:bodyPr/>
          <a:lstStyle/>
          <a:p>
            <a:r>
              <a:rPr lang="nl-NL" dirty="0"/>
              <a:t>Klik om de stijl te bewerken</a:t>
            </a:r>
          </a:p>
        </p:txBody>
      </p:sp>
      <p:sp>
        <p:nvSpPr>
          <p:cNvPr id="3" name="Tijdelijke aanduiding voor tekst 6"/>
          <p:cNvSpPr>
            <a:spLocks noGrp="1"/>
          </p:cNvSpPr>
          <p:nvPr>
            <p:ph type="body" sz="quarter" idx="10" hasCustomPrompt="1"/>
          </p:nvPr>
        </p:nvSpPr>
        <p:spPr>
          <a:xfrm>
            <a:off x="421200" y="1835249"/>
            <a:ext cx="8521188"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ianummer 3"/>
          <p:cNvSpPr>
            <a:spLocks noGrp="1"/>
          </p:cNvSpPr>
          <p:nvPr>
            <p:ph type="sldNum" sz="quarter" idx="11"/>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4220895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ee tekstkader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om de stijl te bewerken</a:t>
            </a:r>
          </a:p>
        </p:txBody>
      </p:sp>
      <p:sp>
        <p:nvSpPr>
          <p:cNvPr id="3" name="Tijdelijke aanduiding voor tekst 6"/>
          <p:cNvSpPr>
            <a:spLocks noGrp="1"/>
          </p:cNvSpPr>
          <p:nvPr>
            <p:ph type="body" sz="quarter" idx="10" hasCustomPrompt="1"/>
          </p:nvPr>
        </p:nvSpPr>
        <p:spPr>
          <a:xfrm>
            <a:off x="421200"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4" name="Tijdelijke aanduiding voor tekst 6"/>
          <p:cNvSpPr>
            <a:spLocks noGrp="1"/>
          </p:cNvSpPr>
          <p:nvPr>
            <p:ph type="body" sz="quarter" idx="11" hasCustomPrompt="1"/>
          </p:nvPr>
        </p:nvSpPr>
        <p:spPr>
          <a:xfrm>
            <a:off x="4793357"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5" name="Tijdelijke aanduiding voor dianummer 4"/>
          <p:cNvSpPr>
            <a:spLocks noGrp="1"/>
          </p:cNvSpPr>
          <p:nvPr>
            <p:ph type="sldNum" sz="quarter" idx="12"/>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30298169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kader met bee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om de stijl te bewerken</a:t>
            </a:r>
          </a:p>
        </p:txBody>
      </p:sp>
      <p:sp>
        <p:nvSpPr>
          <p:cNvPr id="3" name="Tijdelijke aanduiding voor tekst 6"/>
          <p:cNvSpPr>
            <a:spLocks noGrp="1"/>
          </p:cNvSpPr>
          <p:nvPr>
            <p:ph type="body" sz="quarter" idx="10" hasCustomPrompt="1"/>
          </p:nvPr>
        </p:nvSpPr>
        <p:spPr>
          <a:xfrm>
            <a:off x="421200"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5" name="Tijdelijke aanduiding voor afbeelding 24"/>
          <p:cNvSpPr>
            <a:spLocks noGrp="1" noChangeAspect="1"/>
          </p:cNvSpPr>
          <p:nvPr>
            <p:ph type="pic" sz="quarter" idx="17" hasCustomPrompt="1"/>
          </p:nvPr>
        </p:nvSpPr>
        <p:spPr>
          <a:xfrm>
            <a:off x="4826161" y="1929600"/>
            <a:ext cx="4104000" cy="403305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30355412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kader met grafie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8"/>
            <a:ext cx="8442796" cy="791650"/>
          </a:xfrm>
        </p:spPr>
        <p:txBody>
          <a:bodyPr/>
          <a:lstStyle/>
          <a:p>
            <a:r>
              <a:rPr lang="nl-NL" dirty="0"/>
              <a:t>Klik om de stijl te bewerken</a:t>
            </a:r>
          </a:p>
        </p:txBody>
      </p:sp>
      <p:sp>
        <p:nvSpPr>
          <p:cNvPr id="3" name="Tijdelijke aanduiding voor tekst 6"/>
          <p:cNvSpPr>
            <a:spLocks noGrp="1"/>
          </p:cNvSpPr>
          <p:nvPr>
            <p:ph type="body" sz="quarter" idx="10" hasCustomPrompt="1"/>
          </p:nvPr>
        </p:nvSpPr>
        <p:spPr>
          <a:xfrm>
            <a:off x="421200"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6" name="Tijdelijke aanduiding voor grafiek 5"/>
          <p:cNvSpPr>
            <a:spLocks noGrp="1"/>
          </p:cNvSpPr>
          <p:nvPr>
            <p:ph type="chart" sz="quarter" idx="17"/>
          </p:nvPr>
        </p:nvSpPr>
        <p:spPr>
          <a:xfrm>
            <a:off x="4791075" y="1752600"/>
            <a:ext cx="4140000" cy="4314825"/>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3449180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11DC173-F39B-4253-ACF3-212DB5BD4228}" type="slidenum">
              <a:rPr lang="nl-NL" smtClean="0"/>
              <a:t>‹nr.›</a:t>
            </a:fld>
            <a:endParaRPr lang="nl-NL"/>
          </a:p>
        </p:txBody>
      </p:sp>
      <p:sp>
        <p:nvSpPr>
          <p:cNvPr id="8" name="Content Placeholder 3"/>
          <p:cNvSpPr>
            <a:spLocks noGrp="1"/>
          </p:cNvSpPr>
          <p:nvPr>
            <p:ph sz="half" idx="2"/>
          </p:nvPr>
        </p:nvSpPr>
        <p:spPr>
          <a:xfrm>
            <a:off x="684213" y="1341438"/>
            <a:ext cx="3757761" cy="4319587"/>
          </a:xfrm>
        </p:spPr>
        <p:txBody>
          <a:bodyPr>
            <a:normAutofit/>
          </a:bodyPr>
          <a:lstStyle>
            <a:lvl1pPr>
              <a:defRPr sz="2000"/>
            </a:lvl1pPr>
            <a:lvl2pPr>
              <a:defRPr sz="2000"/>
            </a:lvl2pPr>
            <a:lvl3pPr>
              <a:defRPr sz="2000"/>
            </a:lvl3pPr>
            <a:lvl4pPr>
              <a:defRPr sz="2000"/>
            </a:lvl4pPr>
            <a:lvl5pPr>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Content Placeholder 5"/>
          <p:cNvSpPr>
            <a:spLocks noGrp="1"/>
          </p:cNvSpPr>
          <p:nvPr>
            <p:ph sz="quarter" idx="4"/>
          </p:nvPr>
        </p:nvSpPr>
        <p:spPr>
          <a:xfrm>
            <a:off x="4683521" y="1341438"/>
            <a:ext cx="3776267" cy="4319587"/>
          </a:xfrm>
        </p:spPr>
        <p:txBody>
          <a:bodyPr>
            <a:normAutofit/>
          </a:bodyPr>
          <a:lstStyle>
            <a:lvl1pPr>
              <a:defRPr sz="2000"/>
            </a:lvl1pPr>
            <a:lvl2pPr>
              <a:defRPr sz="2000"/>
            </a:lvl2pPr>
            <a:lvl3pPr>
              <a:defRPr sz="2000"/>
            </a:lvl3pPr>
            <a:lvl4pPr>
              <a:defRPr sz="2000"/>
            </a:lvl4pPr>
            <a:lvl5pPr>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2067841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kader met tab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om de stijl te bewerken</a:t>
            </a:r>
          </a:p>
        </p:txBody>
      </p:sp>
      <p:sp>
        <p:nvSpPr>
          <p:cNvPr id="3" name="Tijdelijke aanduiding voor tekst 6"/>
          <p:cNvSpPr>
            <a:spLocks noGrp="1"/>
          </p:cNvSpPr>
          <p:nvPr>
            <p:ph type="body" sz="quarter" idx="10" hasCustomPrompt="1"/>
          </p:nvPr>
        </p:nvSpPr>
        <p:spPr>
          <a:xfrm>
            <a:off x="421200"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5" name="Tijdelijke aanduiding voor tabel 4"/>
          <p:cNvSpPr>
            <a:spLocks noGrp="1"/>
          </p:cNvSpPr>
          <p:nvPr>
            <p:ph type="tbl" sz="quarter" idx="11"/>
          </p:nvPr>
        </p:nvSpPr>
        <p:spPr>
          <a:xfrm>
            <a:off x="4791075" y="1933575"/>
            <a:ext cx="4140000" cy="4028400"/>
          </a:xfrm>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2"/>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20014148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om de stijl te bewerken</a:t>
            </a:r>
          </a:p>
        </p:txBody>
      </p:sp>
      <p:sp>
        <p:nvSpPr>
          <p:cNvPr id="8" name="Tijdelijke aanduiding voor SmartArt 7"/>
          <p:cNvSpPr>
            <a:spLocks noGrp="1"/>
          </p:cNvSpPr>
          <p:nvPr>
            <p:ph type="dgm" sz="quarter" idx="10"/>
          </p:nvPr>
        </p:nvSpPr>
        <p:spPr>
          <a:xfrm>
            <a:off x="538163" y="1828800"/>
            <a:ext cx="8404225" cy="4133850"/>
          </a:xfrm>
        </p:spPr>
        <p:txBody>
          <a:body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4687955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om de stijl te bewerken</a:t>
            </a:r>
          </a:p>
        </p:txBody>
      </p:sp>
      <p:sp>
        <p:nvSpPr>
          <p:cNvPr id="3" name="Tijdelijke aanduiding voor dianummer 2"/>
          <p:cNvSpPr>
            <a:spLocks noGrp="1"/>
          </p:cNvSpPr>
          <p:nvPr>
            <p:ph type="sldNum" sz="quarter" idx="10"/>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24612008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kstslide vierkante foto">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38" y="230188"/>
            <a:ext cx="3276000" cy="1353086"/>
          </a:xfrm>
        </p:spPr>
        <p:txBody>
          <a:bodyPr/>
          <a:lstStyle>
            <a:lvl1pPr>
              <a:defRPr/>
            </a:lvl1pPr>
          </a:lstStyle>
          <a:p>
            <a:r>
              <a:rPr lang="nl-NL" dirty="0"/>
              <a:t>Klik om de stijl te bewerken</a:t>
            </a:r>
          </a:p>
        </p:txBody>
      </p:sp>
      <p:sp>
        <p:nvSpPr>
          <p:cNvPr id="3" name="Tijdelijke aanduiding voor afbeelding 24"/>
          <p:cNvSpPr>
            <a:spLocks noGrp="1" noChangeAspect="1"/>
          </p:cNvSpPr>
          <p:nvPr>
            <p:ph type="pic" sz="quarter" idx="16" hasCustomPrompt="1"/>
          </p:nvPr>
        </p:nvSpPr>
        <p:spPr>
          <a:xfrm>
            <a:off x="3900006" y="226800"/>
            <a:ext cx="5040000" cy="573585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tekst 4"/>
          <p:cNvSpPr>
            <a:spLocks noGrp="1"/>
          </p:cNvSpPr>
          <p:nvPr>
            <p:ph type="body" sz="quarter" idx="17" hasCustomPrompt="1"/>
          </p:nvPr>
        </p:nvSpPr>
        <p:spPr>
          <a:xfrm>
            <a:off x="495302" y="1840012"/>
            <a:ext cx="3276600" cy="4122638"/>
          </a:xfrm>
        </p:spPr>
        <p:txBody>
          <a:bodyPr lIns="36000"/>
          <a:lstStyle>
            <a:lvl1pPr marL="0" indent="0">
              <a:buNone/>
              <a:defRPr>
                <a:solidFill>
                  <a:schemeClr val="bg2"/>
                </a:solidFill>
              </a:defRPr>
            </a:lvl1pPr>
          </a:lstStyle>
          <a:p>
            <a:pPr lvl="0"/>
            <a:r>
              <a:rPr lang="nl-NL" dirty="0"/>
              <a:t>Klik om de modelstijlen te bewerken</a:t>
            </a:r>
          </a:p>
        </p:txBody>
      </p:sp>
      <p:sp>
        <p:nvSpPr>
          <p:cNvPr id="5" name="Tijdelijke aanduiding voor dianummer 4"/>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23343914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foto's met ond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7"/>
            <a:ext cx="8442796" cy="791650"/>
          </a:xfrm>
        </p:spPr>
        <p:txBody>
          <a:bodyPr/>
          <a:lstStyle/>
          <a:p>
            <a:r>
              <a:rPr lang="nl-NL" dirty="0"/>
              <a:t>Klik om de stijl te bewerken</a:t>
            </a:r>
          </a:p>
        </p:txBody>
      </p:sp>
      <p:sp>
        <p:nvSpPr>
          <p:cNvPr id="3" name="Tijdelijke aanduiding voor afbeelding 24"/>
          <p:cNvSpPr>
            <a:spLocks noGrp="1" noChangeAspect="1"/>
          </p:cNvSpPr>
          <p:nvPr>
            <p:ph type="pic" sz="quarter" idx="16" hasCustomPrompt="1"/>
          </p:nvPr>
        </p:nvSpPr>
        <p:spPr>
          <a:xfrm>
            <a:off x="537619" y="1933314"/>
            <a:ext cx="2639660" cy="262800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afbeelding 24"/>
          <p:cNvSpPr>
            <a:spLocks noGrp="1" noChangeAspect="1"/>
          </p:cNvSpPr>
          <p:nvPr>
            <p:ph type="pic" sz="quarter" idx="17" hasCustomPrompt="1"/>
          </p:nvPr>
        </p:nvSpPr>
        <p:spPr>
          <a:xfrm>
            <a:off x="3418212" y="1933314"/>
            <a:ext cx="2639660" cy="262800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5" name="Tijdelijke aanduiding voor afbeelding 24"/>
          <p:cNvSpPr>
            <a:spLocks noGrp="1" noChangeAspect="1"/>
          </p:cNvSpPr>
          <p:nvPr>
            <p:ph type="pic" sz="quarter" idx="18" hasCustomPrompt="1"/>
          </p:nvPr>
        </p:nvSpPr>
        <p:spPr>
          <a:xfrm>
            <a:off x="6298805" y="1933314"/>
            <a:ext cx="2639660" cy="262800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7" name="Tijdelijke aanduiding voor tekst 6"/>
          <p:cNvSpPr>
            <a:spLocks noGrp="1"/>
          </p:cNvSpPr>
          <p:nvPr>
            <p:ph type="body" sz="quarter" idx="19" hasCustomPrompt="1"/>
          </p:nvPr>
        </p:nvSpPr>
        <p:spPr>
          <a:xfrm>
            <a:off x="490538" y="4610101"/>
            <a:ext cx="2752725" cy="360000"/>
          </a:xfrm>
        </p:spPr>
        <p:txBody>
          <a:bodyPr wrap="non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8" name="Tijdelijke aanduiding voor tekst 6"/>
          <p:cNvSpPr>
            <a:spLocks noGrp="1"/>
          </p:cNvSpPr>
          <p:nvPr>
            <p:ph type="body" sz="quarter" idx="20" hasCustomPrompt="1"/>
          </p:nvPr>
        </p:nvSpPr>
        <p:spPr>
          <a:xfrm>
            <a:off x="3366170" y="4610101"/>
            <a:ext cx="2752725" cy="360000"/>
          </a:xfrm>
        </p:spPr>
        <p:txBody>
          <a:bodyPr wrap="non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9" name="Tijdelijke aanduiding voor tekst 6"/>
          <p:cNvSpPr>
            <a:spLocks noGrp="1"/>
          </p:cNvSpPr>
          <p:nvPr>
            <p:ph type="body" sz="quarter" idx="21" hasCustomPrompt="1"/>
          </p:nvPr>
        </p:nvSpPr>
        <p:spPr>
          <a:xfrm>
            <a:off x="6241802" y="4610101"/>
            <a:ext cx="2752725" cy="360000"/>
          </a:xfrm>
        </p:spPr>
        <p:txBody>
          <a:bodyPr wrap="non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10" name="Tijdelijke aanduiding voor tekst 6"/>
          <p:cNvSpPr>
            <a:spLocks noGrp="1"/>
          </p:cNvSpPr>
          <p:nvPr>
            <p:ph type="body" sz="quarter" idx="22" hasCustomPrompt="1"/>
          </p:nvPr>
        </p:nvSpPr>
        <p:spPr>
          <a:xfrm>
            <a:off x="490538"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11" name="Tijdelijke aanduiding voor tekst 6"/>
          <p:cNvSpPr>
            <a:spLocks noGrp="1"/>
          </p:cNvSpPr>
          <p:nvPr>
            <p:ph type="body" sz="quarter" idx="23" hasCustomPrompt="1"/>
          </p:nvPr>
        </p:nvSpPr>
        <p:spPr>
          <a:xfrm>
            <a:off x="3365675"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12" name="Tijdelijke aanduiding voor tekst 6"/>
          <p:cNvSpPr>
            <a:spLocks noGrp="1"/>
          </p:cNvSpPr>
          <p:nvPr>
            <p:ph type="body" sz="quarter" idx="24" hasCustomPrompt="1"/>
          </p:nvPr>
        </p:nvSpPr>
        <p:spPr>
          <a:xfrm>
            <a:off x="6241802"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6" name="Tijdelijke aanduiding voor dianummer 5"/>
          <p:cNvSpPr>
            <a:spLocks noGrp="1"/>
          </p:cNvSpPr>
          <p:nvPr>
            <p:ph type="sldNum" sz="quarter" idx="25"/>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7518239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el met 2 vierkante foto'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7"/>
            <a:ext cx="8442796" cy="791650"/>
          </a:xfrm>
        </p:spPr>
        <p:txBody>
          <a:bodyPr/>
          <a:lstStyle/>
          <a:p>
            <a:r>
              <a:rPr lang="nl-NL" dirty="0"/>
              <a:t>Klik om de stijl te bewerken</a:t>
            </a:r>
          </a:p>
        </p:txBody>
      </p:sp>
      <p:sp>
        <p:nvSpPr>
          <p:cNvPr id="3" name="Tijdelijke aanduiding voor afbeelding 24"/>
          <p:cNvSpPr>
            <a:spLocks noGrp="1" noChangeAspect="1"/>
          </p:cNvSpPr>
          <p:nvPr>
            <p:ph type="pic" sz="quarter" idx="16" hasCustomPrompt="1"/>
          </p:nvPr>
        </p:nvSpPr>
        <p:spPr>
          <a:xfrm>
            <a:off x="536399" y="1929600"/>
            <a:ext cx="4104000" cy="4027383"/>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5" name="Tijdelijke aanduiding voor afbeelding 24"/>
          <p:cNvSpPr>
            <a:spLocks noGrp="1" noChangeAspect="1"/>
          </p:cNvSpPr>
          <p:nvPr>
            <p:ph type="pic" sz="quarter" idx="17" hasCustomPrompt="1"/>
          </p:nvPr>
        </p:nvSpPr>
        <p:spPr>
          <a:xfrm>
            <a:off x="4826161" y="1929600"/>
            <a:ext cx="4104000" cy="403305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9920846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 met grote foto">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hasCustomPrompt="1"/>
          </p:nvPr>
        </p:nvSpPr>
        <p:spPr>
          <a:xfrm>
            <a:off x="536400" y="1402557"/>
            <a:ext cx="8402400" cy="455295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2" name="Titel 1"/>
          <p:cNvSpPr>
            <a:spLocks noGrp="1"/>
          </p:cNvSpPr>
          <p:nvPr>
            <p:ph type="title" hasCustomPrompt="1"/>
          </p:nvPr>
        </p:nvSpPr>
        <p:spPr>
          <a:xfrm>
            <a:off x="491642" y="230187"/>
            <a:ext cx="8442796" cy="791650"/>
          </a:xfrm>
        </p:spPr>
        <p:txBody>
          <a:bodyPr/>
          <a:lstStyle/>
          <a:p>
            <a:r>
              <a:rPr lang="nl-NL" dirty="0"/>
              <a:t>Klik om de stijl te bewerken</a:t>
            </a:r>
          </a:p>
        </p:txBody>
      </p:sp>
      <p:sp>
        <p:nvSpPr>
          <p:cNvPr id="4" name="Tijdelijke aanduiding voor dianummer 3"/>
          <p:cNvSpPr>
            <a:spLocks noGrp="1"/>
          </p:cNvSpPr>
          <p:nvPr>
            <p:ph type="sldNum" sz="quarter" idx="17"/>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277304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staande foto's zonder titel">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hasCustomPrompt="1"/>
          </p:nvPr>
        </p:nvSpPr>
        <p:spPr>
          <a:xfrm>
            <a:off x="536400" y="233362"/>
            <a:ext cx="4011352" cy="572040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afbeelding 24"/>
          <p:cNvSpPr>
            <a:spLocks noGrp="1"/>
          </p:cNvSpPr>
          <p:nvPr>
            <p:ph type="pic" sz="quarter" idx="17" hasCustomPrompt="1"/>
          </p:nvPr>
        </p:nvSpPr>
        <p:spPr>
          <a:xfrm>
            <a:off x="4827265" y="233362"/>
            <a:ext cx="4104000" cy="5719559"/>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2" name="Tijdelijke aanduiding voor dianummer 1"/>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23855394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hasCustomPrompt="1"/>
          </p:nvPr>
        </p:nvSpPr>
        <p:spPr bwMode="gray">
          <a:xfrm>
            <a:off x="0" y="0"/>
            <a:ext cx="9143999" cy="685800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tel 1"/>
          <p:cNvSpPr>
            <a:spLocks noGrp="1"/>
          </p:cNvSpPr>
          <p:nvPr>
            <p:ph type="title" hasCustomPrompt="1"/>
          </p:nvPr>
        </p:nvSpPr>
        <p:spPr bwMode="white">
          <a:xfrm>
            <a:off x="491642" y="230188"/>
            <a:ext cx="8442796" cy="791650"/>
          </a:xfrm>
        </p:spPr>
        <p:txBody>
          <a:bodyPr/>
          <a:lstStyle/>
          <a:p>
            <a:r>
              <a:rPr lang="nl-NL" dirty="0"/>
              <a:t>Klik om de stijl te bewerken</a:t>
            </a:r>
          </a:p>
        </p:txBody>
      </p:sp>
      <p:sp>
        <p:nvSpPr>
          <p:cNvPr id="2" name="Tijdelijke aanduiding voor dianummer 1"/>
          <p:cNvSpPr>
            <a:spLocks noGrp="1"/>
          </p:cNvSpPr>
          <p:nvPr>
            <p:ph type="sldNum" sz="quarter" idx="17"/>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41185139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ege slide">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100460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4213" y="1341438"/>
            <a:ext cx="3757761" cy="677108"/>
          </a:xfrm>
        </p:spPr>
        <p:txBody>
          <a:bodyPr wrap="square" anchor="b">
            <a:sp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684213" y="2018546"/>
            <a:ext cx="3757761" cy="3642479"/>
          </a:xfrm>
        </p:spPr>
        <p:txBody>
          <a:bodyPr>
            <a:normAutofit/>
          </a:bodyPr>
          <a:lstStyle>
            <a:lvl1pPr>
              <a:defRPr sz="2000"/>
            </a:lvl1pPr>
            <a:lvl2pPr>
              <a:defRPr sz="2000"/>
            </a:lvl2pPr>
            <a:lvl3pPr>
              <a:defRPr sz="2000"/>
            </a:lvl3pPr>
            <a:lvl4pPr>
              <a:defRPr sz="2000"/>
            </a:lvl4pPr>
            <a:lvl5pPr>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4683521" y="1341438"/>
            <a:ext cx="3776267" cy="677108"/>
          </a:xfrm>
        </p:spPr>
        <p:txBody>
          <a:bodyPr wrap="square" anchor="b">
            <a:sp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4683521" y="2018546"/>
            <a:ext cx="3776267" cy="3642479"/>
          </a:xfrm>
        </p:spPr>
        <p:txBody>
          <a:bodyPr>
            <a:normAutofit/>
          </a:bodyPr>
          <a:lstStyle>
            <a:lvl1pPr>
              <a:defRPr sz="2000"/>
            </a:lvl1pPr>
            <a:lvl2pPr>
              <a:defRPr sz="2000"/>
            </a:lvl2pPr>
            <a:lvl3pPr>
              <a:defRPr sz="2000"/>
            </a:lvl3pPr>
            <a:lvl4pPr>
              <a:defRPr sz="2000"/>
            </a:lvl4pPr>
            <a:lvl5pPr>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211DC173-F39B-4253-ACF3-212DB5BD4228}" type="slidenum">
              <a:rPr lang="nl-NL" smtClean="0"/>
              <a:t>‹nr.›</a:t>
            </a:fld>
            <a:endParaRPr lang="nl-NL"/>
          </a:p>
        </p:txBody>
      </p:sp>
      <p:sp>
        <p:nvSpPr>
          <p:cNvPr id="11" name="Titel 10"/>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21362426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afiek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8"/>
            <a:ext cx="8442796" cy="791650"/>
          </a:xfrm>
        </p:spPr>
        <p:txBody>
          <a:bodyPr/>
          <a:lstStyle/>
          <a:p>
            <a:r>
              <a:rPr lang="nl-NL" dirty="0"/>
              <a:t>Klik om de stijl te bewerken</a:t>
            </a:r>
          </a:p>
        </p:txBody>
      </p:sp>
      <p:sp>
        <p:nvSpPr>
          <p:cNvPr id="3" name="Tijdelijke aanduiding voor grafiek 5"/>
          <p:cNvSpPr>
            <a:spLocks noGrp="1"/>
          </p:cNvSpPr>
          <p:nvPr>
            <p:ph type="chart" sz="quarter" idx="17"/>
          </p:nvPr>
        </p:nvSpPr>
        <p:spPr>
          <a:xfrm>
            <a:off x="437321" y="1752600"/>
            <a:ext cx="8601903" cy="4314825"/>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7659664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el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3200" y="230187"/>
            <a:ext cx="8442796" cy="791650"/>
          </a:xfrm>
        </p:spPr>
        <p:txBody>
          <a:bodyPr/>
          <a:lstStyle>
            <a:lvl1pPr>
              <a:defRPr/>
            </a:lvl1pPr>
          </a:lstStyle>
          <a:p>
            <a:r>
              <a:rPr lang="nl-NL" dirty="0"/>
              <a:t>Klik om de stijl te bewerken</a:t>
            </a:r>
          </a:p>
        </p:txBody>
      </p:sp>
      <p:sp>
        <p:nvSpPr>
          <p:cNvPr id="5" name="Tijdelijke aanduiding voor tabel 4"/>
          <p:cNvSpPr>
            <a:spLocks noGrp="1"/>
          </p:cNvSpPr>
          <p:nvPr>
            <p:ph type="tbl" sz="quarter" idx="10"/>
          </p:nvPr>
        </p:nvSpPr>
        <p:spPr>
          <a:xfrm>
            <a:off x="538163" y="1933575"/>
            <a:ext cx="8398089" cy="4028400"/>
          </a:xfrm>
        </p:spPr>
        <p:txBody>
          <a:bodyPr/>
          <a:lstStyle>
            <a:lvl1pPr>
              <a:defRPr>
                <a:solidFill>
                  <a:schemeClr val="bg2"/>
                </a:solidFill>
              </a:defRPr>
            </a:lvl1p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18432875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ind/tussenslide met ronde foto">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3200" y="230188"/>
            <a:ext cx="3276000" cy="1353086"/>
          </a:xfrm>
        </p:spPr>
        <p:txBody>
          <a:bodyPr/>
          <a:lstStyle>
            <a:lvl1pPr>
              <a:defRPr/>
            </a:lvl1pPr>
          </a:lstStyle>
          <a:p>
            <a:r>
              <a:rPr lang="nl-NL" dirty="0"/>
              <a:t>Klik om de stijl te bewerken</a:t>
            </a:r>
          </a:p>
        </p:txBody>
      </p:sp>
      <p:sp>
        <p:nvSpPr>
          <p:cNvPr id="7" name="Tijdelijke aanduiding voor afbeelding 24"/>
          <p:cNvSpPr>
            <a:spLocks noGrp="1" noChangeAspect="1"/>
          </p:cNvSpPr>
          <p:nvPr>
            <p:ph type="pic" sz="quarter" idx="16" hasCustomPrompt="1"/>
          </p:nvPr>
        </p:nvSpPr>
        <p:spPr>
          <a:xfrm>
            <a:off x="3887699" y="224477"/>
            <a:ext cx="5040000" cy="5040000"/>
          </a:xfrm>
          <a:prstGeom prst="ellipse">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8" name="Tijdelijke aanduiding voor tekst 4"/>
          <p:cNvSpPr>
            <a:spLocks noGrp="1"/>
          </p:cNvSpPr>
          <p:nvPr>
            <p:ph type="body" sz="quarter" idx="17" hasCustomPrompt="1"/>
          </p:nvPr>
        </p:nvSpPr>
        <p:spPr>
          <a:xfrm>
            <a:off x="495301" y="1835250"/>
            <a:ext cx="3276600" cy="4127400"/>
          </a:xfrm>
        </p:spPr>
        <p:txBody>
          <a:bodyPr lIns="36000"/>
          <a:lstStyle>
            <a:lvl1pPr marL="0" indent="0">
              <a:buNone/>
              <a:defRPr>
                <a:solidFill>
                  <a:schemeClr val="bg2"/>
                </a:solidFill>
              </a:defRPr>
            </a:lvl1pPr>
          </a:lstStyle>
          <a:p>
            <a:pPr lvl="0"/>
            <a:r>
              <a:rPr lang="nl-NL" dirty="0"/>
              <a:t>Klik om de modelstijlen te bewerken</a:t>
            </a:r>
          </a:p>
        </p:txBody>
      </p:sp>
      <p:sp>
        <p:nvSpPr>
          <p:cNvPr id="3" name="Tijdelijke aanduiding voor dianummer 2"/>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9551765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88"/>
            <a:ext cx="8442796" cy="839787"/>
          </a:xfrm>
        </p:spPr>
        <p:txBody>
          <a:bodyPr/>
          <a:lstStyle/>
          <a:p>
            <a:r>
              <a:rPr lang="nl-NL" dirty="0"/>
              <a:t>Klik om de stijl te bewerken</a:t>
            </a:r>
          </a:p>
        </p:txBody>
      </p:sp>
      <p:sp>
        <p:nvSpPr>
          <p:cNvPr id="3" name="Tijdelijke aanduiding voor afbeelding 24"/>
          <p:cNvSpPr>
            <a:spLocks noGrp="1" noChangeAspect="1"/>
          </p:cNvSpPr>
          <p:nvPr>
            <p:ph type="pic" sz="quarter" idx="13"/>
          </p:nvPr>
        </p:nvSpPr>
        <p:spPr bwMode="auto">
          <a:xfrm>
            <a:off x="476508" y="3307559"/>
            <a:ext cx="2647950" cy="2647950"/>
          </a:xfrm>
          <a:prstGeom prst="ellipse">
            <a:avLst/>
          </a:prstGeom>
          <a:solidFill>
            <a:schemeClr val="accent4"/>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6" name="Tijdelijke aanduiding voor afbeelding 24"/>
          <p:cNvSpPr>
            <a:spLocks noGrp="1" noChangeAspect="1"/>
          </p:cNvSpPr>
          <p:nvPr>
            <p:ph type="pic" sz="quarter" idx="19"/>
          </p:nvPr>
        </p:nvSpPr>
        <p:spPr bwMode="auto">
          <a:xfrm>
            <a:off x="6308818"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7" name="Tijdelijke aanduiding voor afbeelding 24"/>
          <p:cNvSpPr>
            <a:spLocks noGrp="1" noChangeAspect="1"/>
          </p:cNvSpPr>
          <p:nvPr>
            <p:ph type="pic" sz="quarter" idx="16"/>
          </p:nvPr>
        </p:nvSpPr>
        <p:spPr bwMode="auto">
          <a:xfrm>
            <a:off x="4714655" y="3307559"/>
            <a:ext cx="2647950" cy="2647950"/>
          </a:xfrm>
          <a:prstGeom prst="ellipse">
            <a:avLst/>
          </a:prstGeom>
          <a:solidFill>
            <a:schemeClr val="accent4"/>
          </a:solidFill>
          <a:ln>
            <a:noFill/>
          </a:ln>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8" name="Tijdelijke aanduiding voor afbeelding 24"/>
          <p:cNvSpPr>
            <a:spLocks noGrp="1" noChangeAspect="1"/>
          </p:cNvSpPr>
          <p:nvPr>
            <p:ph type="pic" sz="quarter" idx="15"/>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4" name="Tijdelijke aanduiding voor tekst 4"/>
          <p:cNvSpPr>
            <a:spLocks noGrp="1"/>
          </p:cNvSpPr>
          <p:nvPr>
            <p:ph type="body" sz="quarter" idx="17" hasCustomPrompt="1"/>
          </p:nvPr>
        </p:nvSpPr>
        <p:spPr bwMode="black">
          <a:xfrm>
            <a:off x="485775" y="1616400"/>
            <a:ext cx="8447088" cy="371475"/>
          </a:xfrm>
          <a:prstGeom prst="rect">
            <a:avLst/>
          </a:prstGeom>
          <a:noFill/>
          <a:ln>
            <a:noFill/>
          </a:ln>
          <a:extLst/>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rPr>
              <a:t>Ondertitel</a:t>
            </a:r>
          </a:p>
        </p:txBody>
      </p:sp>
      <p:sp>
        <p:nvSpPr>
          <p:cNvPr id="5" name="Tijdelijke aanduiding voor tekst 4"/>
          <p:cNvSpPr>
            <a:spLocks noGrp="1"/>
          </p:cNvSpPr>
          <p:nvPr>
            <p:ph type="body" sz="quarter" idx="18" hasCustomPrompt="1"/>
          </p:nvPr>
        </p:nvSpPr>
        <p:spPr bwMode="black">
          <a:xfrm>
            <a:off x="478633" y="2262386"/>
            <a:ext cx="8447087" cy="371475"/>
          </a:xfrm>
          <a:prstGeom prst="rect">
            <a:avLst/>
          </a:prstGeom>
          <a:noFill/>
          <a:ln>
            <a:noFill/>
          </a:ln>
          <a:extLst/>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rPr>
              <a:t>Datum, Auteursnaam</a:t>
            </a:r>
          </a:p>
        </p:txBody>
      </p:sp>
    </p:spTree>
    <p:extLst>
      <p:ext uri="{BB962C8B-B14F-4D97-AF65-F5344CB8AC3E}">
        <p14:creationId xmlns:p14="http://schemas.microsoft.com/office/powerpoint/2010/main" val="23309521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slide met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39787"/>
          </a:xfrm>
        </p:spPr>
        <p:txBody>
          <a:bodyPr/>
          <a:lstStyle/>
          <a:p>
            <a:r>
              <a:rPr lang="nl-NL" dirty="0"/>
              <a:t>Klik om de stijl te bewerken</a:t>
            </a:r>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ianummer 3"/>
          <p:cNvSpPr>
            <a:spLocks noGrp="1"/>
          </p:cNvSpPr>
          <p:nvPr>
            <p:ph type="sldNum" sz="quarter" idx="11"/>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18432394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ee tekstkader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4" name="Tijdelijke aanduiding voor tekst 6"/>
          <p:cNvSpPr>
            <a:spLocks noGrp="1"/>
          </p:cNvSpPr>
          <p:nvPr>
            <p:ph type="body" sz="quarter" idx="11"/>
          </p:nvPr>
        </p:nvSpPr>
        <p:spPr>
          <a:xfrm>
            <a:off x="4793357"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5" name="Tijdelijke aanduiding voor dianummer 4"/>
          <p:cNvSpPr>
            <a:spLocks noGrp="1"/>
          </p:cNvSpPr>
          <p:nvPr>
            <p:ph type="sldNum" sz="quarter" idx="12"/>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40766704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kader met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5" name="Tijdelijke aanduiding voor afbeelding 24"/>
          <p:cNvSpPr>
            <a:spLocks noGrp="1" noChangeAspect="1"/>
          </p:cNvSpPr>
          <p:nvPr>
            <p:ph type="pic" sz="quarter" idx="17"/>
          </p:nvPr>
        </p:nvSpPr>
        <p:spPr>
          <a:xfrm>
            <a:off x="4826161" y="1929600"/>
            <a:ext cx="4104000" cy="403305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17981315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kader met grafiek">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nl-NL" dirty="0"/>
              <a:t>Klik om de stijl te bewerken</a:t>
            </a:r>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6" name="Tijdelijke aanduiding voor grafiek 5"/>
          <p:cNvSpPr>
            <a:spLocks noGrp="1"/>
          </p:cNvSpPr>
          <p:nvPr>
            <p:ph type="chart" sz="quarter" idx="17"/>
          </p:nvPr>
        </p:nvSpPr>
        <p:spPr>
          <a:xfrm>
            <a:off x="4791075" y="1752600"/>
            <a:ext cx="4140000" cy="4314825"/>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33470154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kader met tab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5" name="Tijdelijke aanduiding voor tabel 4"/>
          <p:cNvSpPr>
            <a:spLocks noGrp="1"/>
          </p:cNvSpPr>
          <p:nvPr>
            <p:ph type="tbl" sz="quarter" idx="11"/>
          </p:nvPr>
        </p:nvSpPr>
        <p:spPr>
          <a:xfrm>
            <a:off x="4791075" y="1933575"/>
            <a:ext cx="4140000" cy="4028400"/>
          </a:xfrm>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2"/>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42761530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8" name="Tijdelijke aanduiding voor SmartArt 7"/>
          <p:cNvSpPr>
            <a:spLocks noGrp="1"/>
          </p:cNvSpPr>
          <p:nvPr>
            <p:ph type="dgm" sz="quarter" idx="10"/>
          </p:nvPr>
        </p:nvSpPr>
        <p:spPr>
          <a:xfrm>
            <a:off x="538163" y="1828800"/>
            <a:ext cx="8404225" cy="4133850"/>
          </a:xfrm>
        </p:spPr>
        <p:txBody>
          <a:body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853829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Foto's aflopend met teks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11DC173-F39B-4253-ACF3-212DB5BD4228}" type="slidenum">
              <a:rPr lang="nl-NL" smtClean="0"/>
              <a:t>‹nr.›</a:t>
            </a:fld>
            <a:endParaRPr lang="nl-NL"/>
          </a:p>
        </p:txBody>
      </p:sp>
      <p:sp>
        <p:nvSpPr>
          <p:cNvPr id="9" name="Tijdelijke aanduiding voor afbeelding 8"/>
          <p:cNvSpPr>
            <a:spLocks noGrp="1"/>
          </p:cNvSpPr>
          <p:nvPr>
            <p:ph type="pic" sz="quarter" idx="13"/>
          </p:nvPr>
        </p:nvSpPr>
        <p:spPr>
          <a:xfrm>
            <a:off x="0" y="0"/>
            <a:ext cx="4572000" cy="342900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7" name="Tijdelijke aanduiding voor afbeelding 8"/>
          <p:cNvSpPr>
            <a:spLocks noGrp="1"/>
          </p:cNvSpPr>
          <p:nvPr>
            <p:ph type="pic" sz="quarter" idx="15"/>
          </p:nvPr>
        </p:nvSpPr>
        <p:spPr>
          <a:xfrm>
            <a:off x="4572000" y="0"/>
            <a:ext cx="4572000" cy="342900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6" name="Tijdelijke aanduiding voor tekst 5"/>
          <p:cNvSpPr>
            <a:spLocks noGrp="1"/>
          </p:cNvSpPr>
          <p:nvPr>
            <p:ph type="body" sz="quarter" idx="16"/>
          </p:nvPr>
        </p:nvSpPr>
        <p:spPr>
          <a:xfrm>
            <a:off x="0" y="3429000"/>
            <a:ext cx="9144000" cy="2520950"/>
          </a:xfrm>
          <a:solidFill>
            <a:schemeClr val="accent5"/>
          </a:solidFill>
        </p:spPr>
        <p:txBody>
          <a:bodyPr lIns="684000" tIns="180000" rIns="684000" bIns="3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0107170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3" name="Tijdelijke aanduiding voor dianummer 2"/>
          <p:cNvSpPr>
            <a:spLocks noGrp="1"/>
          </p:cNvSpPr>
          <p:nvPr>
            <p:ph type="sldNum" sz="quarter" idx="10"/>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35705210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kstslide vierkante foto">
    <p:spTree>
      <p:nvGrpSpPr>
        <p:cNvPr id="1" name=""/>
        <p:cNvGrpSpPr/>
        <p:nvPr/>
      </p:nvGrpSpPr>
      <p:grpSpPr>
        <a:xfrm>
          <a:off x="0" y="0"/>
          <a:ext cx="0" cy="0"/>
          <a:chOff x="0" y="0"/>
          <a:chExt cx="0" cy="0"/>
        </a:xfrm>
      </p:grpSpPr>
      <p:sp>
        <p:nvSpPr>
          <p:cNvPr id="2" name="Titel 1"/>
          <p:cNvSpPr>
            <a:spLocks noGrp="1"/>
          </p:cNvSpPr>
          <p:nvPr>
            <p:ph type="title"/>
          </p:nvPr>
        </p:nvSpPr>
        <p:spPr>
          <a:xfrm>
            <a:off x="491638" y="230188"/>
            <a:ext cx="3276000" cy="1353086"/>
          </a:xfrm>
        </p:spPr>
        <p:txBody>
          <a:bodyPr/>
          <a:lstStyle>
            <a:lvl1pPr>
              <a:defRPr/>
            </a:lvl1pPr>
          </a:lstStyle>
          <a:p>
            <a:r>
              <a:rPr lang="nl-NL" dirty="0"/>
              <a:t>Klik om de stijl te bewerken</a:t>
            </a:r>
          </a:p>
        </p:txBody>
      </p:sp>
      <p:sp>
        <p:nvSpPr>
          <p:cNvPr id="3" name="Tijdelijke aanduiding voor afbeelding 24"/>
          <p:cNvSpPr>
            <a:spLocks noGrp="1" noChangeAspect="1"/>
          </p:cNvSpPr>
          <p:nvPr>
            <p:ph type="pic" sz="quarter" idx="16"/>
          </p:nvPr>
        </p:nvSpPr>
        <p:spPr>
          <a:xfrm>
            <a:off x="3900006" y="226800"/>
            <a:ext cx="5040000" cy="573585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tekst 4"/>
          <p:cNvSpPr>
            <a:spLocks noGrp="1"/>
          </p:cNvSpPr>
          <p:nvPr>
            <p:ph type="body" sz="quarter" idx="17"/>
          </p:nvPr>
        </p:nvSpPr>
        <p:spPr>
          <a:xfrm>
            <a:off x="495302" y="1840012"/>
            <a:ext cx="3276600" cy="4122638"/>
          </a:xfrm>
        </p:spPr>
        <p:txBody>
          <a:bodyPr lIns="36000"/>
          <a:lstStyle>
            <a:lvl1pPr marL="0" indent="0">
              <a:buNone/>
              <a:defRPr>
                <a:solidFill>
                  <a:schemeClr val="bg2"/>
                </a:solidFill>
              </a:defRPr>
            </a:lvl1pPr>
          </a:lstStyle>
          <a:p>
            <a:pPr lvl="0"/>
            <a:r>
              <a:rPr lang="nl-NL" dirty="0"/>
              <a:t>Klik om de modelstijlen te bewerken</a:t>
            </a:r>
          </a:p>
        </p:txBody>
      </p:sp>
      <p:sp>
        <p:nvSpPr>
          <p:cNvPr id="5" name="Tijdelijke aanduiding voor dianummer 4"/>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23643764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foto's met onderschrift">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nl-NL" dirty="0"/>
              <a:t>Klik om de stijl te bewerken</a:t>
            </a:r>
          </a:p>
        </p:txBody>
      </p:sp>
      <p:sp>
        <p:nvSpPr>
          <p:cNvPr id="3" name="Tijdelijke aanduiding voor afbeelding 24"/>
          <p:cNvSpPr>
            <a:spLocks noGrp="1" noChangeAspect="1"/>
          </p:cNvSpPr>
          <p:nvPr>
            <p:ph type="pic" sz="quarter" idx="16"/>
          </p:nvPr>
        </p:nvSpPr>
        <p:spPr>
          <a:xfrm>
            <a:off x="537619" y="1933314"/>
            <a:ext cx="2639660" cy="262800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afbeelding 24"/>
          <p:cNvSpPr>
            <a:spLocks noGrp="1" noChangeAspect="1"/>
          </p:cNvSpPr>
          <p:nvPr>
            <p:ph type="pic" sz="quarter" idx="17"/>
          </p:nvPr>
        </p:nvSpPr>
        <p:spPr>
          <a:xfrm>
            <a:off x="3418212" y="1933314"/>
            <a:ext cx="2639660" cy="262800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5" name="Tijdelijke aanduiding voor afbeelding 24"/>
          <p:cNvSpPr>
            <a:spLocks noGrp="1" noChangeAspect="1"/>
          </p:cNvSpPr>
          <p:nvPr>
            <p:ph type="pic" sz="quarter" idx="18"/>
          </p:nvPr>
        </p:nvSpPr>
        <p:spPr>
          <a:xfrm>
            <a:off x="6298805" y="1933314"/>
            <a:ext cx="2639660" cy="262800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7" name="Tijdelijke aanduiding voor tekst 6"/>
          <p:cNvSpPr>
            <a:spLocks noGrp="1"/>
          </p:cNvSpPr>
          <p:nvPr>
            <p:ph type="body" sz="quarter" idx="19"/>
          </p:nvPr>
        </p:nvSpPr>
        <p:spPr>
          <a:xfrm>
            <a:off x="490538" y="4610101"/>
            <a:ext cx="2752725" cy="360000"/>
          </a:xfrm>
        </p:spPr>
        <p:txBody>
          <a:bodyPr wrap="non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8" name="Tijdelijke aanduiding voor tekst 6"/>
          <p:cNvSpPr>
            <a:spLocks noGrp="1"/>
          </p:cNvSpPr>
          <p:nvPr>
            <p:ph type="body" sz="quarter" idx="20"/>
          </p:nvPr>
        </p:nvSpPr>
        <p:spPr>
          <a:xfrm>
            <a:off x="3366170" y="4610101"/>
            <a:ext cx="2752725" cy="360000"/>
          </a:xfrm>
        </p:spPr>
        <p:txBody>
          <a:bodyPr wrap="non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9" name="Tijdelijke aanduiding voor tekst 6"/>
          <p:cNvSpPr>
            <a:spLocks noGrp="1"/>
          </p:cNvSpPr>
          <p:nvPr>
            <p:ph type="body" sz="quarter" idx="21"/>
          </p:nvPr>
        </p:nvSpPr>
        <p:spPr>
          <a:xfrm>
            <a:off x="6241802" y="4610101"/>
            <a:ext cx="2752725" cy="360000"/>
          </a:xfrm>
        </p:spPr>
        <p:txBody>
          <a:bodyPr wrap="non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10" name="Tijdelijke aanduiding voor tekst 6"/>
          <p:cNvSpPr>
            <a:spLocks noGrp="1"/>
          </p:cNvSpPr>
          <p:nvPr>
            <p:ph type="body" sz="quarter" idx="22"/>
          </p:nvPr>
        </p:nvSpPr>
        <p:spPr>
          <a:xfrm>
            <a:off x="490538"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11" name="Tijdelijke aanduiding voor tekst 6"/>
          <p:cNvSpPr>
            <a:spLocks noGrp="1"/>
          </p:cNvSpPr>
          <p:nvPr>
            <p:ph type="body" sz="quarter" idx="23"/>
          </p:nvPr>
        </p:nvSpPr>
        <p:spPr>
          <a:xfrm>
            <a:off x="3365675"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12" name="Tijdelijke aanduiding voor tekst 6"/>
          <p:cNvSpPr>
            <a:spLocks noGrp="1"/>
          </p:cNvSpPr>
          <p:nvPr>
            <p:ph type="body" sz="quarter" idx="24"/>
          </p:nvPr>
        </p:nvSpPr>
        <p:spPr>
          <a:xfrm>
            <a:off x="6241802"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6" name="Tijdelijke aanduiding voor dianummer 5"/>
          <p:cNvSpPr>
            <a:spLocks noGrp="1"/>
          </p:cNvSpPr>
          <p:nvPr>
            <p:ph type="sldNum" sz="quarter" idx="25"/>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39436857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el met 2 vierkante foto'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nl-NL" dirty="0"/>
              <a:t>Klik om de stijl te bewerken</a:t>
            </a:r>
          </a:p>
        </p:txBody>
      </p:sp>
      <p:sp>
        <p:nvSpPr>
          <p:cNvPr id="3" name="Tijdelijke aanduiding voor afbeelding 24"/>
          <p:cNvSpPr>
            <a:spLocks noGrp="1" noChangeAspect="1"/>
          </p:cNvSpPr>
          <p:nvPr>
            <p:ph type="pic" sz="quarter" idx="16"/>
          </p:nvPr>
        </p:nvSpPr>
        <p:spPr>
          <a:xfrm>
            <a:off x="536399" y="1929600"/>
            <a:ext cx="4104000" cy="4027383"/>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5" name="Tijdelijke aanduiding voor afbeelding 24"/>
          <p:cNvSpPr>
            <a:spLocks noGrp="1" noChangeAspect="1"/>
          </p:cNvSpPr>
          <p:nvPr>
            <p:ph type="pic" sz="quarter" idx="17"/>
          </p:nvPr>
        </p:nvSpPr>
        <p:spPr>
          <a:xfrm>
            <a:off x="4826161" y="1929600"/>
            <a:ext cx="4104000" cy="403305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31697312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el met grote foto">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536400" y="1402557"/>
            <a:ext cx="8402400" cy="455295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2" name="Titel 1"/>
          <p:cNvSpPr>
            <a:spLocks noGrp="1"/>
          </p:cNvSpPr>
          <p:nvPr>
            <p:ph type="title"/>
          </p:nvPr>
        </p:nvSpPr>
        <p:spPr>
          <a:xfrm>
            <a:off x="491642" y="230187"/>
            <a:ext cx="8442796" cy="838800"/>
          </a:xfrm>
        </p:spPr>
        <p:txBody>
          <a:bodyPr/>
          <a:lstStyle/>
          <a:p>
            <a:r>
              <a:rPr lang="nl-NL" dirty="0"/>
              <a:t>Klik om de stijl te bewerken</a:t>
            </a:r>
          </a:p>
        </p:txBody>
      </p:sp>
      <p:sp>
        <p:nvSpPr>
          <p:cNvPr id="4" name="Tijdelijke aanduiding voor dianummer 3"/>
          <p:cNvSpPr>
            <a:spLocks noGrp="1"/>
          </p:cNvSpPr>
          <p:nvPr>
            <p:ph type="sldNum" sz="quarter" idx="17"/>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1258239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staande foto's zonder titel">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p:nvPr>
        </p:nvSpPr>
        <p:spPr>
          <a:xfrm>
            <a:off x="536400" y="233362"/>
            <a:ext cx="4011352" cy="572040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afbeelding 24"/>
          <p:cNvSpPr>
            <a:spLocks noGrp="1"/>
          </p:cNvSpPr>
          <p:nvPr>
            <p:ph type="pic" sz="quarter" idx="17"/>
          </p:nvPr>
        </p:nvSpPr>
        <p:spPr>
          <a:xfrm>
            <a:off x="4827265" y="233362"/>
            <a:ext cx="4104000" cy="5719559"/>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2" name="Tijdelijke aanduiding voor dianummer 1"/>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17822558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0" y="0"/>
            <a:ext cx="9143999" cy="685800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tel 1"/>
          <p:cNvSpPr>
            <a:spLocks noGrp="1"/>
          </p:cNvSpPr>
          <p:nvPr>
            <p:ph type="title"/>
          </p:nvPr>
        </p:nvSpPr>
        <p:spPr bwMode="white">
          <a:xfrm>
            <a:off x="491642" y="230188"/>
            <a:ext cx="8442796" cy="840125"/>
          </a:xfrm>
        </p:spPr>
        <p:txBody>
          <a:bodyPr/>
          <a:lstStyle/>
          <a:p>
            <a:r>
              <a:rPr lang="nl-NL" dirty="0"/>
              <a:t>Klik om de stijl te bewerken</a:t>
            </a:r>
          </a:p>
        </p:txBody>
      </p:sp>
      <p:sp>
        <p:nvSpPr>
          <p:cNvPr id="2" name="Tijdelijke aanduiding voor dianummer 1"/>
          <p:cNvSpPr>
            <a:spLocks noGrp="1"/>
          </p:cNvSpPr>
          <p:nvPr>
            <p:ph type="sldNum" sz="quarter" idx="17"/>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21220971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ege slide">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31794922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afiek slide">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nl-NL" dirty="0"/>
              <a:t>Klik om de stijl te bewerken</a:t>
            </a:r>
          </a:p>
        </p:txBody>
      </p:sp>
      <p:sp>
        <p:nvSpPr>
          <p:cNvPr id="3" name="Tijdelijke aanduiding voor grafiek 5"/>
          <p:cNvSpPr>
            <a:spLocks noGrp="1"/>
          </p:cNvSpPr>
          <p:nvPr>
            <p:ph type="chart" sz="quarter" idx="17"/>
          </p:nvPr>
        </p:nvSpPr>
        <p:spPr>
          <a:xfrm>
            <a:off x="437321" y="1752600"/>
            <a:ext cx="8601903" cy="4314825"/>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6852152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abel slide">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7"/>
            <a:ext cx="8442796" cy="838800"/>
          </a:xfrm>
        </p:spPr>
        <p:txBody>
          <a:bodyPr/>
          <a:lstStyle>
            <a:lvl1pPr>
              <a:defRPr/>
            </a:lvl1pPr>
          </a:lstStyle>
          <a:p>
            <a:r>
              <a:rPr lang="nl-NL" dirty="0"/>
              <a:t>Klik om de stijl te bewerken</a:t>
            </a:r>
          </a:p>
        </p:txBody>
      </p:sp>
      <p:sp>
        <p:nvSpPr>
          <p:cNvPr id="5" name="Tijdelijke aanduiding voor tabel 4"/>
          <p:cNvSpPr>
            <a:spLocks noGrp="1"/>
          </p:cNvSpPr>
          <p:nvPr>
            <p:ph type="tbl" sz="quarter" idx="10"/>
          </p:nvPr>
        </p:nvSpPr>
        <p:spPr>
          <a:xfrm>
            <a:off x="538163" y="1933575"/>
            <a:ext cx="8398089" cy="4028400"/>
          </a:xfrm>
        </p:spPr>
        <p:txBody>
          <a:bodyPr/>
          <a:lstStyle>
            <a:lvl1pPr>
              <a:defRPr>
                <a:solidFill>
                  <a:schemeClr val="bg2"/>
                </a:solidFill>
              </a:defRPr>
            </a:lvl1p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61761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Foto aflopen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11DC173-F39B-4253-ACF3-212DB5BD4228}" type="slidenum">
              <a:rPr lang="nl-NL" smtClean="0"/>
              <a:t>‹nr.›</a:t>
            </a:fld>
            <a:endParaRPr lang="nl-NL"/>
          </a:p>
        </p:txBody>
      </p:sp>
      <p:sp>
        <p:nvSpPr>
          <p:cNvPr id="10" name="Tijdelijke aanduiding voor afbeelding 8"/>
          <p:cNvSpPr>
            <a:spLocks noGrp="1"/>
          </p:cNvSpPr>
          <p:nvPr>
            <p:ph type="pic" sz="quarter" idx="14"/>
          </p:nvPr>
        </p:nvSpPr>
        <p:spPr>
          <a:xfrm>
            <a:off x="0" y="0"/>
            <a:ext cx="9144000" cy="594995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Tree>
    <p:extLst>
      <p:ext uri="{BB962C8B-B14F-4D97-AF65-F5344CB8AC3E}">
        <p14:creationId xmlns:p14="http://schemas.microsoft.com/office/powerpoint/2010/main" val="14595174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Eind/tussenslide met ronde foto">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8"/>
            <a:ext cx="3276000" cy="1353086"/>
          </a:xfrm>
        </p:spPr>
        <p:txBody>
          <a:bodyPr/>
          <a:lstStyle>
            <a:lvl1pPr>
              <a:defRPr/>
            </a:lvl1pPr>
          </a:lstStyle>
          <a:p>
            <a:r>
              <a:rPr lang="nl-NL" dirty="0"/>
              <a:t>Klik om de stijl te bewerken</a:t>
            </a:r>
          </a:p>
        </p:txBody>
      </p:sp>
      <p:sp>
        <p:nvSpPr>
          <p:cNvPr id="7" name="Tijdelijke aanduiding voor afbeelding 24"/>
          <p:cNvSpPr>
            <a:spLocks noGrp="1" noChangeAspect="1"/>
          </p:cNvSpPr>
          <p:nvPr>
            <p:ph type="pic" sz="quarter" idx="16"/>
          </p:nvPr>
        </p:nvSpPr>
        <p:spPr>
          <a:xfrm>
            <a:off x="3887699" y="224477"/>
            <a:ext cx="5040000" cy="5040000"/>
          </a:xfrm>
          <a:prstGeom prst="ellipse">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8" name="Tijdelijke aanduiding voor tekst 4"/>
          <p:cNvSpPr>
            <a:spLocks noGrp="1"/>
          </p:cNvSpPr>
          <p:nvPr>
            <p:ph type="body" sz="quarter" idx="17"/>
          </p:nvPr>
        </p:nvSpPr>
        <p:spPr>
          <a:xfrm>
            <a:off x="495301" y="1835250"/>
            <a:ext cx="3276600" cy="4127400"/>
          </a:xfrm>
        </p:spPr>
        <p:txBody>
          <a:bodyPr lIns="36000"/>
          <a:lstStyle>
            <a:lvl1pPr marL="0" indent="0">
              <a:buNone/>
              <a:defRPr>
                <a:solidFill>
                  <a:schemeClr val="bg2"/>
                </a:solidFill>
              </a:defRPr>
            </a:lvl1pPr>
          </a:lstStyle>
          <a:p>
            <a:pPr lvl="0"/>
            <a:r>
              <a:rPr lang="nl-NL" dirty="0"/>
              <a:t>Klik om de modelstijlen te bewerken</a:t>
            </a:r>
          </a:p>
        </p:txBody>
      </p:sp>
      <p:sp>
        <p:nvSpPr>
          <p:cNvPr id="3" name="Tijdelijke aanduiding voor dianummer 2"/>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7253930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156877"/>
            <a:ext cx="6858000" cy="1353086"/>
          </a:xfrm>
        </p:spPr>
        <p:txBody>
          <a:bodyPr anchor="b"/>
          <a:lstStyle>
            <a:lvl1pPr algn="ctr">
              <a:defRPr sz="4500"/>
            </a:lvl1pPr>
          </a:lstStyle>
          <a:p>
            <a:r>
              <a:rPr lang="en-US"/>
              <a:t>Click to edit Master title style</a:t>
            </a:r>
            <a:endParaRPr lang="nl-NL"/>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5CFC8EA4-4DF5-402B-BC04-8894FBE4BD5F}" type="datetimeFigureOut">
              <a:rPr lang="nl-NL" smtClean="0"/>
              <a:t>20-10-2020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93D9071-3470-415A-A49E-52DE7D190DC7}" type="slidenum">
              <a:rPr lang="nl-NL" smtClean="0"/>
              <a:t>‹nr.›</a:t>
            </a:fld>
            <a:endParaRPr lang="nl-NL"/>
          </a:p>
        </p:txBody>
      </p:sp>
    </p:spTree>
    <p:extLst>
      <p:ext uri="{BB962C8B-B14F-4D97-AF65-F5344CB8AC3E}">
        <p14:creationId xmlns:p14="http://schemas.microsoft.com/office/powerpoint/2010/main" val="2936576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6C7D7993-BBBD-4F08-ACC6-5C8C34BB850B}" type="datetimeFigureOut">
              <a:rPr lang="nl-NL" smtClean="0"/>
              <a:t>20-10-2020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0ED263A-AE86-457C-BCB6-6583E5EA5122}" type="slidenum">
              <a:rPr lang="nl-NL" smtClean="0"/>
              <a:t>‹nr.›</a:t>
            </a:fld>
            <a:endParaRPr lang="nl-NL"/>
          </a:p>
        </p:txBody>
      </p:sp>
    </p:spTree>
    <p:extLst>
      <p:ext uri="{BB962C8B-B14F-4D97-AF65-F5344CB8AC3E}">
        <p14:creationId xmlns:p14="http://schemas.microsoft.com/office/powerpoint/2010/main" val="1221039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Foto's aflopen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11DC173-F39B-4253-ACF3-212DB5BD4228}" type="slidenum">
              <a:rPr lang="nl-NL" smtClean="0"/>
              <a:t>‹nr.›</a:t>
            </a:fld>
            <a:endParaRPr lang="nl-NL"/>
          </a:p>
        </p:txBody>
      </p:sp>
      <p:sp>
        <p:nvSpPr>
          <p:cNvPr id="9" name="Tijdelijke aanduiding voor afbeelding 8"/>
          <p:cNvSpPr>
            <a:spLocks noGrp="1"/>
          </p:cNvSpPr>
          <p:nvPr>
            <p:ph type="pic" sz="quarter" idx="13"/>
          </p:nvPr>
        </p:nvSpPr>
        <p:spPr>
          <a:xfrm>
            <a:off x="0" y="0"/>
            <a:ext cx="9144000" cy="297360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10" name="Tijdelijke aanduiding voor afbeelding 8"/>
          <p:cNvSpPr>
            <a:spLocks noGrp="1"/>
          </p:cNvSpPr>
          <p:nvPr>
            <p:ph type="pic" sz="quarter" idx="14"/>
          </p:nvPr>
        </p:nvSpPr>
        <p:spPr>
          <a:xfrm>
            <a:off x="0" y="2973600"/>
            <a:ext cx="9144000" cy="297635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Tree>
    <p:extLst>
      <p:ext uri="{BB962C8B-B14F-4D97-AF65-F5344CB8AC3E}">
        <p14:creationId xmlns:p14="http://schemas.microsoft.com/office/powerpoint/2010/main" val="432536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tif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1.emf"/><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image" Target="../media/image12.png"/><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image" Target="../media/image11.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theme" Target="../theme/theme4.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image" Target="../media/image14.png"/><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4213" y="620713"/>
            <a:ext cx="7775575" cy="498598"/>
          </a:xfrm>
          <a:prstGeom prst="rect">
            <a:avLst/>
          </a:prstGeom>
        </p:spPr>
        <p:txBody>
          <a:bodyPr vert="horz" lIns="0" tIns="0" rIns="0" bIns="0" rtlCol="0" anchor="t" anchorCtr="0">
            <a:spAutoFit/>
          </a:bodyPr>
          <a:lstStyle/>
          <a:p>
            <a:r>
              <a:rPr lang="nl-NL"/>
              <a:t>Klik om de stijl te bewerken</a:t>
            </a:r>
            <a:endParaRPr lang="en-US"/>
          </a:p>
        </p:txBody>
      </p:sp>
      <p:sp>
        <p:nvSpPr>
          <p:cNvPr id="3" name="Text Placeholder 2"/>
          <p:cNvSpPr>
            <a:spLocks noGrp="1"/>
          </p:cNvSpPr>
          <p:nvPr>
            <p:ph type="body" idx="1"/>
          </p:nvPr>
        </p:nvSpPr>
        <p:spPr>
          <a:xfrm>
            <a:off x="684212" y="1341437"/>
            <a:ext cx="7775575" cy="4319587"/>
          </a:xfrm>
          <a:prstGeom prst="rect">
            <a:avLst/>
          </a:prstGeom>
        </p:spPr>
        <p:txBody>
          <a:bodyPr vert="horz" lIns="0" tIns="0" rIns="0" bIns="0" rtlCol="0" anchor="t" anchorCtr="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Footer Placeholder 4"/>
          <p:cNvSpPr>
            <a:spLocks noGrp="1"/>
          </p:cNvSpPr>
          <p:nvPr>
            <p:ph type="ftr" sz="quarter" idx="3"/>
          </p:nvPr>
        </p:nvSpPr>
        <p:spPr>
          <a:xfrm>
            <a:off x="2004060" y="6396579"/>
            <a:ext cx="4110990" cy="184666"/>
          </a:xfrm>
          <a:prstGeom prst="rect">
            <a:avLst/>
          </a:prstGeom>
        </p:spPr>
        <p:txBody>
          <a:bodyPr vert="horz" wrap="square" lIns="0" tIns="0" rIns="0" bIns="0" rtlCol="0" anchor="ctr">
            <a:spAutoFit/>
          </a:bodyPr>
          <a:lstStyle>
            <a:lvl1pPr algn="ctr">
              <a:defRPr sz="1200">
                <a:solidFill>
                  <a:schemeClr val="accent3"/>
                </a:solidFill>
              </a:defRPr>
            </a:lvl1pPr>
          </a:lstStyle>
          <a:p>
            <a:endParaRPr lang="nl-NL"/>
          </a:p>
        </p:txBody>
      </p:sp>
      <p:sp>
        <p:nvSpPr>
          <p:cNvPr id="6" name="Slide Number Placeholder 5"/>
          <p:cNvSpPr>
            <a:spLocks noGrp="1"/>
          </p:cNvSpPr>
          <p:nvPr>
            <p:ph type="sldNum" sz="quarter" idx="4"/>
          </p:nvPr>
        </p:nvSpPr>
        <p:spPr>
          <a:xfrm>
            <a:off x="4775200" y="6229088"/>
            <a:ext cx="2198255" cy="369332"/>
          </a:xfrm>
          <a:prstGeom prst="rect">
            <a:avLst/>
          </a:prstGeom>
        </p:spPr>
        <p:txBody>
          <a:bodyPr vert="horz" wrap="square" lIns="0" tIns="0" rIns="0" bIns="0" rtlCol="0" anchor="ctr">
            <a:spAutoFit/>
          </a:bodyPr>
          <a:lstStyle>
            <a:lvl1pPr algn="r">
              <a:defRPr sz="1200">
                <a:solidFill>
                  <a:schemeClr val="accent3"/>
                </a:solidFill>
              </a:defRPr>
            </a:lvl1pPr>
          </a:lstStyle>
          <a:p>
            <a:r>
              <a:rPr lang="nl-NL"/>
              <a:t>CAP 2018/C 395/ 03</a:t>
            </a:r>
            <a:br>
              <a:rPr lang="nl-NL"/>
            </a:br>
            <a:r>
              <a:rPr lang="nl-NL"/>
              <a:t>  </a:t>
            </a:r>
            <a:r>
              <a:rPr lang="nl-NL" err="1"/>
              <a:t>Greener</a:t>
            </a:r>
            <a:r>
              <a:rPr lang="nl-NL"/>
              <a:t> </a:t>
            </a:r>
            <a:r>
              <a:rPr lang="nl-NL" err="1"/>
              <a:t>future</a:t>
            </a:r>
            <a:r>
              <a:rPr lang="nl-NL"/>
              <a:t> </a:t>
            </a:r>
            <a:r>
              <a:rPr lang="nl-NL" err="1"/>
              <a:t>for</a:t>
            </a:r>
            <a:r>
              <a:rPr lang="nl-NL"/>
              <a:t> </a:t>
            </a:r>
            <a:r>
              <a:rPr lang="nl-NL" err="1"/>
              <a:t>young</a:t>
            </a:r>
            <a:r>
              <a:rPr lang="nl-NL"/>
              <a:t> farmers</a:t>
            </a:r>
          </a:p>
        </p:txBody>
      </p:sp>
      <p:pic>
        <p:nvPicPr>
          <p:cNvPr id="8" name="Afbeelding 7"/>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4346" y="6172205"/>
            <a:ext cx="987422" cy="462276"/>
          </a:xfrm>
          <a:prstGeom prst="rect">
            <a:avLst/>
          </a:prstGeom>
        </p:spPr>
      </p:pic>
      <p:pic>
        <p:nvPicPr>
          <p:cNvPr id="7" name="Afbeelding 6">
            <a:extLst>
              <a:ext uri="{FF2B5EF4-FFF2-40B4-BE49-F238E27FC236}">
                <a16:creationId xmlns:a16="http://schemas.microsoft.com/office/drawing/2014/main" id="{7FA7427F-34DF-4640-9644-D7C16594C7B8}"/>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754272" y="6259539"/>
            <a:ext cx="1061961" cy="396576"/>
          </a:xfrm>
          <a:prstGeom prst="rect">
            <a:avLst/>
          </a:prstGeom>
        </p:spPr>
      </p:pic>
      <p:pic>
        <p:nvPicPr>
          <p:cNvPr id="9" name="Afbeelding 8">
            <a:extLst>
              <a:ext uri="{FF2B5EF4-FFF2-40B4-BE49-F238E27FC236}">
                <a16:creationId xmlns:a16="http://schemas.microsoft.com/office/drawing/2014/main" id="{987D721B-5DEC-4C4B-9E4C-6E4339C3FAAA}"/>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7107312" y="6182139"/>
            <a:ext cx="1777967" cy="483773"/>
          </a:xfrm>
          <a:prstGeom prst="rect">
            <a:avLst/>
          </a:prstGeom>
        </p:spPr>
      </p:pic>
      <p:pic>
        <p:nvPicPr>
          <p:cNvPr id="10" name="Afbeelding 9">
            <a:extLst>
              <a:ext uri="{FF2B5EF4-FFF2-40B4-BE49-F238E27FC236}">
                <a16:creationId xmlns:a16="http://schemas.microsoft.com/office/drawing/2014/main" id="{D705075D-8AFF-41EC-A6A4-4A57475260FC}"/>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3010544" y="6106365"/>
            <a:ext cx="1647953" cy="625524"/>
          </a:xfrm>
          <a:prstGeom prst="rect">
            <a:avLst/>
          </a:prstGeom>
        </p:spPr>
      </p:pic>
    </p:spTree>
    <p:extLst>
      <p:ext uri="{BB962C8B-B14F-4D97-AF65-F5344CB8AC3E}">
        <p14:creationId xmlns:p14="http://schemas.microsoft.com/office/powerpoint/2010/main" val="2693303204"/>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8" r:id="rId4"/>
    <p:sldLayoutId id="2147483664" r:id="rId5"/>
    <p:sldLayoutId id="2147483665" r:id="rId6"/>
    <p:sldLayoutId id="2147483673" r:id="rId7"/>
    <p:sldLayoutId id="2147483671" r:id="rId8"/>
    <p:sldLayoutId id="2147483666" r:id="rId9"/>
    <p:sldLayoutId id="2147483670" r:id="rId10"/>
    <p:sldLayoutId id="2147483669" r:id="rId11"/>
    <p:sldLayoutId id="2147483667" r:id="rId12"/>
    <p:sldLayoutId id="2147483675" r:id="rId13"/>
    <p:sldLayoutId id="2147483679" r:id="rId14"/>
    <p:sldLayoutId id="2147483680" r:id="rId15"/>
    <p:sldLayoutId id="2147483681" r:id="rId16"/>
    <p:sldLayoutId id="2147483682" r:id="rId17"/>
    <p:sldLayoutId id="2147483683" r:id="rId18"/>
    <p:sldLayoutId id="2147483674" r:id="rId19"/>
    <p:sldLayoutId id="2147483678" r:id="rId20"/>
    <p:sldLayoutId id="2147483676" r:id="rId21"/>
    <p:sldLayoutId id="2147483677" r:id="rId22"/>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66700" indent="-266700" algn="l" defTabSz="914400" rtl="0" eaLnBrk="1" latinLnBrk="0" hangingPunct="1">
        <a:lnSpc>
          <a:spcPct val="110000"/>
        </a:lnSpc>
        <a:spcBef>
          <a:spcPts val="0"/>
        </a:spcBef>
        <a:buFont typeface="Arial" panose="020B0604020202020204" pitchFamily="34" charset="0"/>
        <a:buChar char="•"/>
        <a:defRPr sz="2200" kern="1200">
          <a:solidFill>
            <a:schemeClr val="tx1"/>
          </a:solidFill>
          <a:latin typeface="+mn-lt"/>
          <a:ea typeface="+mn-ea"/>
          <a:cs typeface="+mn-cs"/>
        </a:defRPr>
      </a:lvl1pPr>
      <a:lvl2pPr marL="534988" indent="-266700" algn="l" defTabSz="914400" rtl="0" eaLnBrk="1" latinLnBrk="0" hangingPunct="1">
        <a:lnSpc>
          <a:spcPct val="110000"/>
        </a:lnSpc>
        <a:spcBef>
          <a:spcPts val="0"/>
        </a:spcBef>
        <a:buFont typeface="Arial" panose="020B0604020202020204" pitchFamily="34" charset="0"/>
        <a:buChar char="•"/>
        <a:defRPr sz="2200" kern="1200">
          <a:solidFill>
            <a:schemeClr val="tx1"/>
          </a:solidFill>
          <a:latin typeface="+mn-lt"/>
          <a:ea typeface="+mn-ea"/>
          <a:cs typeface="+mn-cs"/>
        </a:defRPr>
      </a:lvl2pPr>
      <a:lvl3pPr marL="803275" indent="-268288" algn="l" defTabSz="914400" rtl="0" eaLnBrk="1" latinLnBrk="0" hangingPunct="1">
        <a:lnSpc>
          <a:spcPct val="110000"/>
        </a:lnSpc>
        <a:spcBef>
          <a:spcPts val="0"/>
        </a:spcBef>
        <a:buFont typeface="Arial" panose="020B0604020202020204" pitchFamily="34" charset="0"/>
        <a:buChar char="•"/>
        <a:defRPr sz="2200" kern="1200">
          <a:solidFill>
            <a:schemeClr val="tx1"/>
          </a:solidFill>
          <a:latin typeface="+mn-lt"/>
          <a:ea typeface="+mn-ea"/>
          <a:cs typeface="+mn-cs"/>
        </a:defRPr>
      </a:lvl3pPr>
      <a:lvl4pPr marL="1081088" indent="-277813" algn="l" defTabSz="914400" rtl="0" eaLnBrk="1" latinLnBrk="0" hangingPunct="1">
        <a:lnSpc>
          <a:spcPct val="110000"/>
        </a:lnSpc>
        <a:spcBef>
          <a:spcPts val="0"/>
        </a:spcBef>
        <a:buFont typeface="Arial" panose="020B0604020202020204" pitchFamily="34" charset="0"/>
        <a:buChar char="•"/>
        <a:defRPr sz="2200" kern="1200">
          <a:solidFill>
            <a:schemeClr val="tx1"/>
          </a:solidFill>
          <a:latin typeface="+mn-lt"/>
          <a:ea typeface="+mn-ea"/>
          <a:cs typeface="+mn-cs"/>
        </a:defRPr>
      </a:lvl4pPr>
      <a:lvl5pPr marL="1347788" indent="-266700" algn="l" defTabSz="914400" rtl="0" eaLnBrk="1" latinLnBrk="0" hangingPunct="1">
        <a:lnSpc>
          <a:spcPct val="110000"/>
        </a:lnSpc>
        <a:spcBef>
          <a:spcPts val="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5" userDrawn="1">
          <p15:clr>
            <a:srgbClr val="F26B43"/>
          </p15:clr>
        </p15:guide>
        <p15:guide id="2" pos="2880" userDrawn="1">
          <p15:clr>
            <a:srgbClr val="F26B43"/>
          </p15:clr>
        </p15:guide>
        <p15:guide id="3" orient="horz" pos="3566" userDrawn="1">
          <p15:clr>
            <a:srgbClr val="F26B43"/>
          </p15:clr>
        </p15:guide>
        <p15:guide id="4" pos="431" userDrawn="1">
          <p15:clr>
            <a:srgbClr val="F26B43"/>
          </p15:clr>
        </p15:guide>
        <p15:guide id="5" pos="5329" userDrawn="1">
          <p15:clr>
            <a:srgbClr val="F26B43"/>
          </p15:clr>
        </p15:guide>
        <p15:guide id="6" orient="horz" pos="391" userDrawn="1">
          <p15:clr>
            <a:srgbClr val="F26B43"/>
          </p15:clr>
        </p15:guide>
        <p15:guide id="7" orient="horz" pos="37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4213" y="620713"/>
            <a:ext cx="7775575" cy="498598"/>
          </a:xfrm>
          <a:prstGeom prst="rect">
            <a:avLst/>
          </a:prstGeom>
        </p:spPr>
        <p:txBody>
          <a:bodyPr vert="horz" lIns="0" tIns="0" rIns="0" bIns="0" rtlCol="0" anchor="t" anchorCtr="0">
            <a:spAutoFit/>
          </a:bodyPr>
          <a:lstStyle/>
          <a:p>
            <a:r>
              <a:rPr lang="nl-NL" dirty="0"/>
              <a:t>Klik om de stijl te bewerken</a:t>
            </a:r>
            <a:endParaRPr lang="en-US" dirty="0"/>
          </a:p>
        </p:txBody>
      </p:sp>
      <p:sp>
        <p:nvSpPr>
          <p:cNvPr id="3" name="Text Placeholder 2"/>
          <p:cNvSpPr>
            <a:spLocks noGrp="1"/>
          </p:cNvSpPr>
          <p:nvPr>
            <p:ph type="body" idx="1"/>
          </p:nvPr>
        </p:nvSpPr>
        <p:spPr>
          <a:xfrm>
            <a:off x="684212" y="1341437"/>
            <a:ext cx="7775575" cy="4319587"/>
          </a:xfrm>
          <a:prstGeom prst="rect">
            <a:avLst/>
          </a:prstGeom>
        </p:spPr>
        <p:txBody>
          <a:bodyPr vert="horz" lIns="0" tIns="0" rIns="0" bIns="0" rtlCol="0" anchor="t" anchorCtr="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p:cNvSpPr>
            <a:spLocks noGrp="1"/>
          </p:cNvSpPr>
          <p:nvPr>
            <p:ph type="ftr" sz="quarter" idx="3"/>
          </p:nvPr>
        </p:nvSpPr>
        <p:spPr>
          <a:xfrm>
            <a:off x="2004060" y="6396579"/>
            <a:ext cx="4110990" cy="184666"/>
          </a:xfrm>
          <a:prstGeom prst="rect">
            <a:avLst/>
          </a:prstGeom>
        </p:spPr>
        <p:txBody>
          <a:bodyPr vert="horz" wrap="square" lIns="0" tIns="0" rIns="0" bIns="0" rtlCol="0" anchor="ctr">
            <a:spAutoFit/>
          </a:bodyPr>
          <a:lstStyle>
            <a:lvl1pPr algn="ctr">
              <a:defRPr sz="1200">
                <a:solidFill>
                  <a:schemeClr val="accent3"/>
                </a:solidFill>
              </a:defRPr>
            </a:lvl1pPr>
          </a:lstStyle>
          <a:p>
            <a:endParaRPr lang="nl-NL" dirty="0"/>
          </a:p>
        </p:txBody>
      </p:sp>
      <p:sp>
        <p:nvSpPr>
          <p:cNvPr id="6" name="Slide Number Placeholder 5"/>
          <p:cNvSpPr>
            <a:spLocks noGrp="1"/>
          </p:cNvSpPr>
          <p:nvPr>
            <p:ph type="sldNum" sz="quarter" idx="4"/>
          </p:nvPr>
        </p:nvSpPr>
        <p:spPr>
          <a:xfrm>
            <a:off x="6402388" y="6396579"/>
            <a:ext cx="2057400" cy="184666"/>
          </a:xfrm>
          <a:prstGeom prst="rect">
            <a:avLst/>
          </a:prstGeom>
        </p:spPr>
        <p:txBody>
          <a:bodyPr vert="horz" lIns="0" tIns="0" rIns="0" bIns="0" rtlCol="0" anchor="ctr">
            <a:spAutoFit/>
          </a:bodyPr>
          <a:lstStyle>
            <a:lvl1pPr algn="r">
              <a:defRPr sz="1200">
                <a:solidFill>
                  <a:schemeClr val="accent3"/>
                </a:solidFill>
              </a:defRPr>
            </a:lvl1pPr>
          </a:lstStyle>
          <a:p>
            <a:fld id="{211DC173-F39B-4253-ACF3-212DB5BD4228}" type="slidenum">
              <a:rPr lang="nl-NL" smtClean="0"/>
              <a:pPr/>
              <a:t>‹nr.›</a:t>
            </a:fld>
            <a:endParaRPr lang="nl-NL" dirty="0"/>
          </a:p>
        </p:txBody>
      </p:sp>
      <p:pic>
        <p:nvPicPr>
          <p:cNvPr id="8" name="Afbeelding 7"/>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4346" y="6172205"/>
            <a:ext cx="987422" cy="462276"/>
          </a:xfrm>
          <a:prstGeom prst="rect">
            <a:avLst/>
          </a:prstGeom>
        </p:spPr>
      </p:pic>
    </p:spTree>
    <p:extLst>
      <p:ext uri="{BB962C8B-B14F-4D97-AF65-F5344CB8AC3E}">
        <p14:creationId xmlns:p14="http://schemas.microsoft.com/office/powerpoint/2010/main" val="555933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66700" indent="-266700" algn="l" defTabSz="914400" rtl="0" eaLnBrk="1" latinLnBrk="0" hangingPunct="1">
        <a:lnSpc>
          <a:spcPct val="110000"/>
        </a:lnSpc>
        <a:spcBef>
          <a:spcPts val="0"/>
        </a:spcBef>
        <a:buFont typeface="Arial" panose="020B0604020202020204" pitchFamily="34" charset="0"/>
        <a:buChar char="•"/>
        <a:defRPr sz="2200" kern="1200">
          <a:solidFill>
            <a:schemeClr val="tx1"/>
          </a:solidFill>
          <a:latin typeface="+mn-lt"/>
          <a:ea typeface="+mn-ea"/>
          <a:cs typeface="+mn-cs"/>
        </a:defRPr>
      </a:lvl1pPr>
      <a:lvl2pPr marL="534988" indent="-266700" algn="l" defTabSz="914400" rtl="0" eaLnBrk="1" latinLnBrk="0" hangingPunct="1">
        <a:lnSpc>
          <a:spcPct val="110000"/>
        </a:lnSpc>
        <a:spcBef>
          <a:spcPts val="0"/>
        </a:spcBef>
        <a:buFont typeface="Arial" panose="020B0604020202020204" pitchFamily="34" charset="0"/>
        <a:buChar char="•"/>
        <a:defRPr sz="2200" kern="1200">
          <a:solidFill>
            <a:schemeClr val="tx1"/>
          </a:solidFill>
          <a:latin typeface="+mn-lt"/>
          <a:ea typeface="+mn-ea"/>
          <a:cs typeface="+mn-cs"/>
        </a:defRPr>
      </a:lvl2pPr>
      <a:lvl3pPr marL="803275" indent="-268288" algn="l" defTabSz="914400" rtl="0" eaLnBrk="1" latinLnBrk="0" hangingPunct="1">
        <a:lnSpc>
          <a:spcPct val="110000"/>
        </a:lnSpc>
        <a:spcBef>
          <a:spcPts val="0"/>
        </a:spcBef>
        <a:buFont typeface="Arial" panose="020B0604020202020204" pitchFamily="34" charset="0"/>
        <a:buChar char="•"/>
        <a:defRPr sz="2200" kern="1200">
          <a:solidFill>
            <a:schemeClr val="tx1"/>
          </a:solidFill>
          <a:latin typeface="+mn-lt"/>
          <a:ea typeface="+mn-ea"/>
          <a:cs typeface="+mn-cs"/>
        </a:defRPr>
      </a:lvl3pPr>
      <a:lvl4pPr marL="1081088" indent="-277813" algn="l" defTabSz="914400" rtl="0" eaLnBrk="1" latinLnBrk="0" hangingPunct="1">
        <a:lnSpc>
          <a:spcPct val="110000"/>
        </a:lnSpc>
        <a:spcBef>
          <a:spcPts val="0"/>
        </a:spcBef>
        <a:buFont typeface="Arial" panose="020B0604020202020204" pitchFamily="34" charset="0"/>
        <a:buChar char="•"/>
        <a:defRPr sz="2200" kern="1200">
          <a:solidFill>
            <a:schemeClr val="tx1"/>
          </a:solidFill>
          <a:latin typeface="+mn-lt"/>
          <a:ea typeface="+mn-ea"/>
          <a:cs typeface="+mn-cs"/>
        </a:defRPr>
      </a:lvl4pPr>
      <a:lvl5pPr marL="1347788" indent="-266700" algn="l" defTabSz="914400" rtl="0" eaLnBrk="1" latinLnBrk="0" hangingPunct="1">
        <a:lnSpc>
          <a:spcPct val="110000"/>
        </a:lnSpc>
        <a:spcBef>
          <a:spcPts val="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5">
          <p15:clr>
            <a:srgbClr val="F26B43"/>
          </p15:clr>
        </p15:guide>
        <p15:guide id="2" pos="2880">
          <p15:clr>
            <a:srgbClr val="F26B43"/>
          </p15:clr>
        </p15:guide>
        <p15:guide id="3" orient="horz" pos="3566">
          <p15:clr>
            <a:srgbClr val="F26B43"/>
          </p15:clr>
        </p15:guide>
        <p15:guide id="4" pos="431">
          <p15:clr>
            <a:srgbClr val="F26B43"/>
          </p15:clr>
        </p15:guide>
        <p15:guide id="5" pos="5329">
          <p15:clr>
            <a:srgbClr val="F26B43"/>
          </p15:clr>
        </p15:guide>
        <p15:guide id="6" orient="horz" pos="391">
          <p15:clr>
            <a:srgbClr val="F26B43"/>
          </p15:clr>
        </p15:guide>
        <p15:guide id="7" orient="horz" pos="374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Pr>
        <a:blipFill>
          <a:blip r:embed="rId20"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91642" y="230188"/>
            <a:ext cx="8442796" cy="791650"/>
          </a:xfrm>
          <a:prstGeom prst="rect">
            <a:avLst/>
          </a:prstGeom>
          <a:noFill/>
          <a:ln>
            <a:gradFill>
              <a:gsLst>
                <a:gs pos="0">
                  <a:schemeClr val="bg1"/>
                </a:gs>
                <a:gs pos="1000">
                  <a:schemeClr val="bg1">
                    <a:alpha val="0"/>
                  </a:schemeClr>
                </a:gs>
                <a:gs pos="99000">
                  <a:srgbClr val="FFFFFF">
                    <a:alpha val="0"/>
                  </a:srgbClr>
                </a:gs>
                <a:gs pos="100000">
                  <a:schemeClr val="bg1"/>
                </a:gs>
              </a:gsLst>
              <a:lin ang="5400000" scaled="0"/>
            </a:gradFill>
          </a:ln>
          <a:extLst/>
        </p:spPr>
        <p:txBody>
          <a:bodyPr vert="horz" wrap="square" lIns="18000" tIns="0" rIns="91440" bIns="324000" numCol="1" anchor="t" anchorCtr="0" compatLnSpc="1">
            <a:prstTxWarp prst="textNoShape">
              <a:avLst/>
            </a:prstTxWarp>
            <a:spAutoFit/>
          </a:bodyPr>
          <a:lstStyle/>
          <a:p>
            <a:pPr lvl="0"/>
            <a:r>
              <a:rPr lang="nl-NL" dirty="0"/>
              <a:t>Klik om de stijl te bewerken</a:t>
            </a:r>
          </a:p>
        </p:txBody>
      </p:sp>
      <p:sp>
        <p:nvSpPr>
          <p:cNvPr id="1028" name="Tijdelijke aanduiding voor tekst 23"/>
          <p:cNvSpPr>
            <a:spLocks noGrp="1"/>
          </p:cNvSpPr>
          <p:nvPr>
            <p:ph type="body" idx="1"/>
          </p:nvPr>
        </p:nvSpPr>
        <p:spPr bwMode="auto">
          <a:xfrm>
            <a:off x="421200" y="1843200"/>
            <a:ext cx="8521188" cy="40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a:p>
            <a:pPr lvl="4"/>
            <a:endParaRPr lang="nl-NL" dirty="0"/>
          </a:p>
        </p:txBody>
      </p:sp>
      <p:sp>
        <p:nvSpPr>
          <p:cNvPr id="4" name="Tijdelijke aanduiding voor dianummer 1"/>
          <p:cNvSpPr>
            <a:spLocks noGrp="1"/>
          </p:cNvSpPr>
          <p:nvPr>
            <p:ph type="sldNum" sz="quarter" idx="4"/>
          </p:nvPr>
        </p:nvSpPr>
        <p:spPr>
          <a:xfrm>
            <a:off x="8521200" y="6372000"/>
            <a:ext cx="468000" cy="164250"/>
          </a:xfrm>
          <a:prstGeom prst="rect">
            <a:avLst/>
          </a:prstGeom>
          <a:noFill/>
        </p:spPr>
        <p:txBody>
          <a:bodyPr wrap="square" tIns="0" rIns="36000" bIns="0" rtlCol="0">
            <a:noAutofit/>
          </a:bodyPr>
          <a:lstStyle>
            <a:lvl1pPr>
              <a:defRPr lang="nl-NL" sz="900" smtClean="0">
                <a:solidFill>
                  <a:schemeClr val="bg1"/>
                </a:solidFill>
                <a:latin typeface="Verdana" pitchFamily="34" charset="0"/>
              </a:defRPr>
            </a:lvl1pPr>
          </a:lstStyle>
          <a:p>
            <a:pPr algn="r">
              <a:lnSpc>
                <a:spcPts val="1200"/>
              </a:lnSpc>
            </a:pPr>
            <a:fld id="{F25965E0-7062-474C-8671-DB3A3CE669B0}" type="slidenum">
              <a:rPr lang="nl-NL" smtClean="0"/>
              <a:pPr algn="r">
                <a:lnSpc>
                  <a:spcPts val="1200"/>
                </a:lnSpc>
              </a:pPr>
              <a:t>‹nr.›</a:t>
            </a:fld>
            <a:endParaRPr lang="nl-NL" dirty="0"/>
          </a:p>
        </p:txBody>
      </p:sp>
      <p:pic>
        <p:nvPicPr>
          <p:cNvPr id="3" name="Picture 2">
            <a:extLst>
              <a:ext uri="{FF2B5EF4-FFF2-40B4-BE49-F238E27FC236}">
                <a16:creationId xmlns:a16="http://schemas.microsoft.com/office/drawing/2014/main" id="{BB0BB901-FF73-496D-9330-2A8BB0F0396E}"/>
              </a:ext>
            </a:extLst>
          </p:cNvPr>
          <p:cNvPicPr>
            <a:picLocks/>
          </p:cNvPicPr>
          <p:nvPr userDrawn="1"/>
        </p:nvPicPr>
        <p:blipFill>
          <a:blip r:embed="rId21" cstate="screen">
            <a:extLst>
              <a:ext uri="{28A0092B-C50C-407E-A947-70E740481C1C}">
                <a14:useLocalDpi xmlns:a14="http://schemas.microsoft.com/office/drawing/2010/main"/>
              </a:ext>
            </a:extLst>
          </a:blip>
          <a:stretch>
            <a:fillRect/>
          </a:stretch>
        </p:blipFill>
        <p:spPr bwMode="hidden">
          <a:xfrm>
            <a:off x="0" y="0"/>
            <a:ext cx="9144000" cy="6858000"/>
          </a:xfrm>
          <a:prstGeom prst="rect">
            <a:avLst/>
          </a:prstGeom>
        </p:spPr>
      </p:pic>
    </p:spTree>
    <p:extLst>
      <p:ext uri="{BB962C8B-B14F-4D97-AF65-F5344CB8AC3E}">
        <p14:creationId xmlns:p14="http://schemas.microsoft.com/office/powerpoint/2010/main" val="361660554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Lst>
  <p:hf hdr="0" ftr="0" dt="0"/>
  <p:txStyles>
    <p:title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Pr>
        <a:blipFill>
          <a:blip r:embed="rId2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91642" y="230188"/>
            <a:ext cx="8442796" cy="839787"/>
          </a:xfrm>
          <a:prstGeom prst="rect">
            <a:avLst/>
          </a:prstGeom>
          <a:noFill/>
          <a:ln>
            <a:gradFill>
              <a:gsLst>
                <a:gs pos="0">
                  <a:schemeClr val="bg1"/>
                </a:gs>
                <a:gs pos="1000">
                  <a:schemeClr val="bg1">
                    <a:alpha val="0"/>
                  </a:schemeClr>
                </a:gs>
                <a:gs pos="99000">
                  <a:srgbClr val="FFFFFF">
                    <a:alpha val="0"/>
                  </a:srgbClr>
                </a:gs>
                <a:gs pos="100000">
                  <a:schemeClr val="bg1"/>
                </a:gs>
              </a:gsLst>
              <a:lin ang="5400000" scaled="0"/>
            </a:gradFill>
          </a:ln>
          <a:extLst/>
        </p:spPr>
        <p:txBody>
          <a:bodyPr vert="horz" wrap="square" lIns="18000" tIns="0" rIns="91440" bIns="324000" numCol="1" anchor="t" anchorCtr="0" compatLnSpc="1">
            <a:prstTxWarp prst="textNoShape">
              <a:avLst/>
            </a:prstTxWarp>
            <a:spAutoFit/>
          </a:bodyPr>
          <a:lstStyle/>
          <a:p>
            <a:pPr lvl="0"/>
            <a:r>
              <a:rPr lang="nl-NL" dirty="0"/>
              <a:t>Klik om de stijl te bewerken</a:t>
            </a:r>
          </a:p>
        </p:txBody>
      </p:sp>
      <p:sp>
        <p:nvSpPr>
          <p:cNvPr id="1028" name="Tijdelijke aanduiding voor tekst 23"/>
          <p:cNvSpPr>
            <a:spLocks noGrp="1"/>
          </p:cNvSpPr>
          <p:nvPr>
            <p:ph type="body" idx="1"/>
          </p:nvPr>
        </p:nvSpPr>
        <p:spPr bwMode="auto">
          <a:xfrm>
            <a:off x="421200" y="1843200"/>
            <a:ext cx="8521188" cy="40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a:p>
            <a:pPr lvl="4"/>
            <a:endParaRPr lang="nl-NL" dirty="0"/>
          </a:p>
        </p:txBody>
      </p:sp>
      <p:sp>
        <p:nvSpPr>
          <p:cNvPr id="4" name="Tijdelijke aanduiding voor dianummer 1"/>
          <p:cNvSpPr>
            <a:spLocks noGrp="1"/>
          </p:cNvSpPr>
          <p:nvPr>
            <p:ph type="sldNum" sz="quarter" idx="4"/>
          </p:nvPr>
        </p:nvSpPr>
        <p:spPr>
          <a:xfrm>
            <a:off x="8521200" y="6372000"/>
            <a:ext cx="468000" cy="164250"/>
          </a:xfrm>
          <a:prstGeom prst="rect">
            <a:avLst/>
          </a:prstGeom>
          <a:noFill/>
        </p:spPr>
        <p:txBody>
          <a:bodyPr wrap="square" tIns="0" rIns="36000" bIns="0" rtlCol="0">
            <a:noAutofit/>
          </a:bodyPr>
          <a:lstStyle>
            <a:lvl1pPr>
              <a:defRPr lang="nl-NL" sz="900" smtClean="0">
                <a:solidFill>
                  <a:schemeClr val="bg1"/>
                </a:solidFill>
                <a:latin typeface="Verdana" pitchFamily="34" charset="0"/>
              </a:defRPr>
            </a:lvl1pPr>
          </a:lstStyle>
          <a:p>
            <a:pPr algn="r">
              <a:lnSpc>
                <a:spcPts val="1200"/>
              </a:lnSpc>
            </a:pPr>
            <a:fld id="{F25965E0-7062-474C-8671-DB3A3CE669B0}" type="slidenum">
              <a:rPr lang="nl-NL" smtClean="0"/>
              <a:pPr algn="r">
                <a:lnSpc>
                  <a:spcPts val="1200"/>
                </a:lnSpc>
              </a:pPr>
              <a:t>‹nr.›</a:t>
            </a:fld>
            <a:endParaRPr lang="nl-NL" dirty="0"/>
          </a:p>
        </p:txBody>
      </p:sp>
      <p:pic>
        <p:nvPicPr>
          <p:cNvPr id="2" name="Picture 1"/>
          <p:cNvPicPr>
            <a:picLocks/>
          </p:cNvPicPr>
          <p:nvPr userDrawn="1"/>
        </p:nvPicPr>
        <p:blipFill>
          <a:blip r:embed="rId23" cstate="screen">
            <a:extLst>
              <a:ext uri="{28A0092B-C50C-407E-A947-70E740481C1C}">
                <a14:useLocalDpi xmlns:a14="http://schemas.microsoft.com/office/drawing/2010/main"/>
              </a:ext>
            </a:extLst>
          </a:blip>
          <a:stretch>
            <a:fillRect/>
          </a:stretch>
        </p:blipFill>
        <p:spPr bwMode="hidden">
          <a:xfrm>
            <a:off x="0" y="0"/>
            <a:ext cx="9144000" cy="6858000"/>
          </a:xfrm>
          <a:prstGeom prst="rect">
            <a:avLst/>
          </a:prstGeom>
        </p:spPr>
      </p:pic>
    </p:spTree>
    <p:extLst>
      <p:ext uri="{BB962C8B-B14F-4D97-AF65-F5344CB8AC3E}">
        <p14:creationId xmlns:p14="http://schemas.microsoft.com/office/powerpoint/2010/main" val="49287583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Lst>
  <p:hf hdr="0" ftr="0" dt="0"/>
  <p:txStyles>
    <p:title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g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image" Target="../media/image1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9.emf"/><Relationship Id="rId5" Type="http://schemas.openxmlformats.org/officeDocument/2006/relationships/image" Target="../media/image38.jpe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image" Target="../media/image1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64.xml"/><Relationship Id="rId7" Type="http://schemas.openxmlformats.org/officeDocument/2006/relationships/image" Target="../media/image4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3.png"/><Relationship Id="rId5" Type="http://schemas.openxmlformats.org/officeDocument/2006/relationships/image" Target="../media/image42.jpeg"/><Relationship Id="rId10" Type="http://schemas.openxmlformats.org/officeDocument/2006/relationships/image" Target="../media/image45.png"/><Relationship Id="rId4" Type="http://schemas.openxmlformats.org/officeDocument/2006/relationships/hyperlink" Target="https://www.wur.nl/nl/Onderzoek-Resultaten/Onderzoeksinstituten/Environmental-Research/show-wenr/Toekomstbeelden-natuurinclusieve-landbouw.htm" TargetMode="External"/><Relationship Id="rId9" Type="http://schemas.openxmlformats.org/officeDocument/2006/relationships/hyperlink" Target="mailto:Anne.vandoorn@wur.n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46.xml"/><Relationship Id="rId7" Type="http://schemas.openxmlformats.org/officeDocument/2006/relationships/image" Target="../media/image2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0.png"/><Relationship Id="rId11" Type="http://schemas.openxmlformats.org/officeDocument/2006/relationships/image" Target="../media/image17.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1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6.xml"/><Relationship Id="rId7" Type="http://schemas.openxmlformats.org/officeDocument/2006/relationships/image" Target="../media/image30.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7.png"/><Relationship Id="rId5" Type="http://schemas.openxmlformats.org/officeDocument/2006/relationships/image" Target="../media/image31.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56.xml"/><Relationship Id="rId7" Type="http://schemas.openxmlformats.org/officeDocument/2006/relationships/image" Target="../media/image3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17.png"/><Relationship Id="rId4" Type="http://schemas.openxmlformats.org/officeDocument/2006/relationships/notesSlide" Target="../notesSlides/notesSlide5.xml"/><Relationship Id="rId9"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7.pn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afbeelding 13">
            <a:extLst>
              <a:ext uri="{FF2B5EF4-FFF2-40B4-BE49-F238E27FC236}">
                <a16:creationId xmlns:a16="http://schemas.microsoft.com/office/drawing/2014/main" id="{F01D9AC2-076F-4525-B9B9-2867D4E9F65E}"/>
              </a:ext>
            </a:extLst>
          </p:cNvPr>
          <p:cNvPicPr>
            <a:picLocks noGrp="1" noChangeAspect="1"/>
          </p:cNvPicPr>
          <p:nvPr>
            <p:ph type="pic" sz="quarter" idx="14"/>
          </p:nvPr>
        </p:nvPicPr>
        <p:blipFill>
          <a:blip r:embed="rId3" cstate="screen">
            <a:alphaModFix amt="96000"/>
            <a:extLst>
              <a:ext uri="{BEBA8EAE-BF5A-486C-A8C5-ECC9F3942E4B}">
                <a14:imgProps xmlns:a14="http://schemas.microsoft.com/office/drawing/2010/main">
                  <a14:imgLayer r:embed="rId4">
                    <a14:imgEffect>
                      <a14:brightnessContrast bright="-9000"/>
                    </a14:imgEffect>
                  </a14:imgLayer>
                </a14:imgProps>
              </a:ext>
              <a:ext uri="{28A0092B-C50C-407E-A947-70E740481C1C}">
                <a14:useLocalDpi xmlns:a14="http://schemas.microsoft.com/office/drawing/2010/main"/>
              </a:ext>
            </a:extLst>
          </a:blip>
          <a:srcRect/>
          <a:stretch>
            <a:fillRect/>
          </a:stretch>
        </p:blipFill>
        <p:spPr>
          <a:xfrm>
            <a:off x="0" y="0"/>
            <a:ext cx="9144000" cy="5949950"/>
          </a:xfrm>
          <a:prstGeom prst="rect">
            <a:avLst/>
          </a:prstGeom>
        </p:spPr>
      </p:pic>
      <p:sp>
        <p:nvSpPr>
          <p:cNvPr id="20" name="Ondertitel 19"/>
          <p:cNvSpPr>
            <a:spLocks noGrp="1"/>
          </p:cNvSpPr>
          <p:nvPr>
            <p:ph type="subTitle" idx="1"/>
          </p:nvPr>
        </p:nvSpPr>
        <p:spPr>
          <a:xfrm>
            <a:off x="5850385" y="6192739"/>
            <a:ext cx="1402671" cy="599267"/>
          </a:xfrm>
        </p:spPr>
        <p:txBody>
          <a:bodyPr/>
          <a:lstStyle/>
          <a:p>
            <a:pPr algn="l"/>
            <a:r>
              <a:rPr lang="nl-NL" sz="1200" dirty="0"/>
              <a:t>CAP 2018/C 395/ 03</a:t>
            </a:r>
            <a:br>
              <a:rPr lang="nl-NL" sz="1200" dirty="0"/>
            </a:br>
            <a:r>
              <a:rPr lang="nl-NL" sz="1200" dirty="0" err="1"/>
              <a:t>Greener</a:t>
            </a:r>
            <a:r>
              <a:rPr lang="nl-NL" sz="1200" dirty="0"/>
              <a:t> </a:t>
            </a:r>
            <a:r>
              <a:rPr lang="nl-NL" sz="1200" dirty="0" err="1"/>
              <a:t>future</a:t>
            </a:r>
            <a:r>
              <a:rPr lang="nl-NL" sz="1200" dirty="0"/>
              <a:t> </a:t>
            </a:r>
            <a:r>
              <a:rPr lang="nl-NL" sz="1200" dirty="0" err="1"/>
              <a:t>for</a:t>
            </a:r>
            <a:r>
              <a:rPr lang="nl-NL" sz="1200" dirty="0"/>
              <a:t> </a:t>
            </a:r>
            <a:r>
              <a:rPr lang="nl-NL" sz="1200" dirty="0" err="1"/>
              <a:t>young</a:t>
            </a:r>
            <a:r>
              <a:rPr lang="nl-NL" sz="1200" dirty="0"/>
              <a:t> farmers</a:t>
            </a:r>
          </a:p>
        </p:txBody>
      </p:sp>
      <p:sp>
        <p:nvSpPr>
          <p:cNvPr id="10" name="Titel 9">
            <a:extLst>
              <a:ext uri="{FF2B5EF4-FFF2-40B4-BE49-F238E27FC236}">
                <a16:creationId xmlns:a16="http://schemas.microsoft.com/office/drawing/2014/main" id="{DF554F9C-8FD8-4C0A-B8AF-5010388B4EE0}"/>
              </a:ext>
            </a:extLst>
          </p:cNvPr>
          <p:cNvSpPr>
            <a:spLocks noGrp="1"/>
          </p:cNvSpPr>
          <p:nvPr>
            <p:ph type="ctrTitle"/>
          </p:nvPr>
        </p:nvSpPr>
        <p:spPr>
          <a:xfrm>
            <a:off x="684213" y="3105470"/>
            <a:ext cx="7775575" cy="2659190"/>
          </a:xfrm>
        </p:spPr>
        <p:txBody>
          <a:bodyPr/>
          <a:lstStyle/>
          <a:p>
            <a:pPr algn="ctr"/>
            <a:r>
              <a:rPr lang="nl-NL" dirty="0"/>
              <a:t>Webinar</a:t>
            </a:r>
            <a:r>
              <a:rPr lang="nl-NL" sz="7200" dirty="0"/>
              <a:t/>
            </a:r>
            <a:br>
              <a:rPr lang="nl-NL" sz="7200" dirty="0"/>
            </a:br>
            <a:r>
              <a:rPr lang="nl-NL" sz="7200" dirty="0"/>
              <a:t>D</a:t>
            </a:r>
            <a:r>
              <a:rPr lang="nl-NL" dirty="0"/>
              <a:t>insdag 19 mei 2020</a:t>
            </a:r>
            <a:br>
              <a:rPr lang="nl-NL" dirty="0"/>
            </a:br>
            <a:r>
              <a:rPr lang="nl-NL" dirty="0"/>
              <a:t>14:00 – 17:00 uur</a:t>
            </a:r>
          </a:p>
        </p:txBody>
      </p:sp>
      <p:sp>
        <p:nvSpPr>
          <p:cNvPr id="15" name="Titel 18">
            <a:extLst>
              <a:ext uri="{FF2B5EF4-FFF2-40B4-BE49-F238E27FC236}">
                <a16:creationId xmlns:a16="http://schemas.microsoft.com/office/drawing/2014/main" id="{B83B2EF2-212F-4639-AB38-FF73E7F57240}"/>
              </a:ext>
            </a:extLst>
          </p:cNvPr>
          <p:cNvSpPr txBox="1">
            <a:spLocks/>
          </p:cNvSpPr>
          <p:nvPr/>
        </p:nvSpPr>
        <p:spPr>
          <a:xfrm>
            <a:off x="730128" y="0"/>
            <a:ext cx="7856736" cy="1661993"/>
          </a:xfrm>
          <a:prstGeom prst="rect">
            <a:avLst/>
          </a:prstGeom>
        </p:spPr>
        <p:txBody>
          <a:bodyPr vert="horz" lIns="0" tIns="0" rIns="0" bIns="0" rtlCol="0" anchor="b" anchorCtr="0">
            <a:sp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ctr"/>
            <a:r>
              <a:rPr lang="nl-NL" dirty="0" err="1"/>
              <a:t>Greener</a:t>
            </a:r>
            <a:r>
              <a:rPr lang="nl-NL" dirty="0"/>
              <a:t> </a:t>
            </a:r>
            <a:r>
              <a:rPr lang="nl-NL" dirty="0" err="1"/>
              <a:t>Future</a:t>
            </a:r>
            <a:r>
              <a:rPr lang="nl-NL" dirty="0"/>
              <a:t> </a:t>
            </a:r>
            <a:r>
              <a:rPr lang="nl-NL" dirty="0" err="1"/>
              <a:t>for</a:t>
            </a:r>
            <a:r>
              <a:rPr lang="nl-NL" dirty="0"/>
              <a:t> Young Farmers</a:t>
            </a:r>
            <a:endParaRPr lang="nl-NL" dirty="0">
              <a:solidFill>
                <a:srgbClr val="FFC000"/>
              </a:solidFill>
            </a:endParaRPr>
          </a:p>
        </p:txBody>
      </p:sp>
      <p:pic>
        <p:nvPicPr>
          <p:cNvPr id="9" name="Afbeelding 8">
            <a:extLst>
              <a:ext uri="{FF2B5EF4-FFF2-40B4-BE49-F238E27FC236}">
                <a16:creationId xmlns:a16="http://schemas.microsoft.com/office/drawing/2014/main" id="{C95CA988-616B-4B54-B858-8BD3B096CC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0" y="6203554"/>
            <a:ext cx="1198485" cy="428030"/>
          </a:xfrm>
          <a:prstGeom prst="rect">
            <a:avLst/>
          </a:prstGeom>
        </p:spPr>
      </p:pic>
    </p:spTree>
    <p:extLst>
      <p:ext uri="{BB962C8B-B14F-4D97-AF65-F5344CB8AC3E}">
        <p14:creationId xmlns:p14="http://schemas.microsoft.com/office/powerpoint/2010/main" val="475355527"/>
      </p:ext>
    </p:extLst>
  </p:cSld>
  <p:clrMapOvr>
    <a:masterClrMapping/>
  </p:clrMapOvr>
  <mc:AlternateContent xmlns:mc="http://schemas.openxmlformats.org/markup-compatibility/2006" xmlns:p14="http://schemas.microsoft.com/office/powerpoint/2010/main">
    <mc:Choice Requires="p14">
      <p:transition spd="slow" p14:dur="2000" advTm="20844"/>
    </mc:Choice>
    <mc:Fallback xmlns="">
      <p:transition spd="slow" advTm="2084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840125"/>
          </a:xfrm>
        </p:spPr>
        <p:txBody>
          <a:bodyPr/>
          <a:lstStyle/>
          <a:p>
            <a:r>
              <a:rPr lang="nl-NL" dirty="0"/>
              <a:t>En nu...concreet: maatregelen Akkerbouw</a:t>
            </a:r>
          </a:p>
        </p:txBody>
      </p:sp>
      <p:sp>
        <p:nvSpPr>
          <p:cNvPr id="3" name="Text Placeholder 2"/>
          <p:cNvSpPr>
            <a:spLocks noGrp="1"/>
          </p:cNvSpPr>
          <p:nvPr>
            <p:ph type="body" sz="quarter" idx="10"/>
          </p:nvPr>
        </p:nvSpPr>
        <p:spPr>
          <a:xfrm>
            <a:off x="259570" y="2058494"/>
            <a:ext cx="4592900" cy="2672198"/>
          </a:xfrm>
        </p:spPr>
        <p:txBody>
          <a:bodyPr/>
          <a:lstStyle/>
          <a:p>
            <a:r>
              <a:rPr lang="nl-NL" sz="1600" dirty="0"/>
              <a:t>Niet-kerende of minimale grondbewerking </a:t>
            </a:r>
          </a:p>
          <a:p>
            <a:r>
              <a:rPr lang="nl-NL" sz="1600" dirty="0"/>
              <a:t>Verruimen van bouwplan, meer granen.</a:t>
            </a:r>
          </a:p>
          <a:p>
            <a:r>
              <a:rPr lang="nl-NL" sz="1600" dirty="0"/>
              <a:t>Reductie chemische gewasbeschermingsmiddelen</a:t>
            </a:r>
          </a:p>
          <a:p>
            <a:r>
              <a:rPr lang="nl-NL" sz="1600" dirty="0"/>
              <a:t>Gebruik ruige mest, minder kunstmest</a:t>
            </a:r>
          </a:p>
          <a:p>
            <a:r>
              <a:rPr lang="nl-NL" sz="1600" dirty="0"/>
              <a:t>Bloemrijke (FAB) akkerranden / wintervoedselveldjes aanleggen</a:t>
            </a:r>
          </a:p>
          <a:p>
            <a:r>
              <a:rPr lang="nl-NL" sz="1600" dirty="0"/>
              <a:t>Behoud, onderhoud en aanleg landschapselementen</a:t>
            </a:r>
          </a:p>
          <a:p>
            <a:endParaRPr lang="nl-NL" sz="1600" dirty="0"/>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F25965E0-7062-474C-8671-DB3A3CE669B0}" type="slidenum">
              <a:rPr kumimoji="0" lang="nl-NL" sz="900" b="0" i="0" u="none" strike="noStrike" kern="1200" cap="none" spc="0" normalizeH="0" baseline="0" noProof="0" smtClean="0">
                <a:ln>
                  <a:noFill/>
                </a:ln>
                <a:solidFill>
                  <a:srgbClr val="FFFFFF"/>
                </a:solidFill>
                <a:effectLst/>
                <a:uLnTx/>
                <a:uFillTx/>
                <a:latin typeface="Verdana" pitchFamily="34" charset="0"/>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9</a:t>
            </a:fld>
            <a:endParaRPr kumimoji="0" lang="nl-NL" sz="9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9451" y="720366"/>
            <a:ext cx="8059784" cy="1338128"/>
          </a:xfrm>
          <a:prstGeom prst="rect">
            <a:avLst/>
          </a:prstGeom>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l="11078" r="11678"/>
          <a:stretch/>
        </p:blipFill>
        <p:spPr>
          <a:xfrm>
            <a:off x="4836316" y="2857500"/>
            <a:ext cx="4152883" cy="3025672"/>
          </a:xfrm>
          <a:prstGeom prst="rect">
            <a:avLst/>
          </a:prstGeom>
        </p:spPr>
      </p:pic>
      <p:sp>
        <p:nvSpPr>
          <p:cNvPr id="8" name="TextBox 7"/>
          <p:cNvSpPr txBox="1"/>
          <p:nvPr/>
        </p:nvSpPr>
        <p:spPr>
          <a:xfrm>
            <a:off x="4836316" y="5982252"/>
            <a:ext cx="4042295" cy="553998"/>
          </a:xfrm>
          <a:prstGeom prst="rect">
            <a:avLst/>
          </a:prstGeom>
          <a:noFill/>
        </p:spPr>
        <p:txBody>
          <a:bodyPr wrap="square" rtlCol="0">
            <a:spAutoFit/>
          </a:bodyPr>
          <a:lstStyle/>
          <a:p>
            <a:pPr marL="0" marR="0" lvl="0" indent="0" algn="l" defTabSz="914400" rtl="0" eaLnBrk="1" fontAlgn="base" latinLnBrk="0" hangingPunct="1">
              <a:lnSpc>
                <a:spcPts val="1800"/>
              </a:lnSpc>
              <a:spcBef>
                <a:spcPct val="0"/>
              </a:spcBef>
              <a:spcAft>
                <a:spcPct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Akkerbouwer Wim Stegeman Lelystad:</a:t>
            </a:r>
          </a:p>
          <a:p>
            <a:pPr marL="0" marR="0" lvl="0" indent="0" algn="l" defTabSz="914400" rtl="0" eaLnBrk="1" fontAlgn="base" latinLnBrk="0" hangingPunct="1">
              <a:lnSpc>
                <a:spcPts val="1800"/>
              </a:lnSpc>
              <a:spcBef>
                <a:spcPct val="0"/>
              </a:spcBef>
              <a:spcAft>
                <a:spcPct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 10 </a:t>
            </a:r>
            <a:r>
              <a:rPr kumimoji="0" lang="nl-NL" sz="1400" b="0" i="0" u="none" strike="noStrike" kern="1200" cap="none" spc="0" normalizeH="0" baseline="0" noProof="0" dirty="0" err="1">
                <a:ln>
                  <a:noFill/>
                </a:ln>
                <a:solidFill>
                  <a:srgbClr val="FFFFFF"/>
                </a:solidFill>
                <a:effectLst/>
                <a:uLnTx/>
                <a:uFillTx/>
                <a:latin typeface="Verdana" pitchFamily="34" charset="0"/>
                <a:ea typeface="+mn-ea"/>
                <a:cs typeface="+mn-cs"/>
              </a:rPr>
              <a:t>jr</a:t>
            </a: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 NKG, FAB-randen, vogelakkers</a:t>
            </a:r>
          </a:p>
        </p:txBody>
      </p:sp>
      <p:pic>
        <p:nvPicPr>
          <p:cNvPr id="10" name="Audio 9">
            <a:hlinkClick r:id="" action="ppaction://media"/>
            <a:extLst>
              <a:ext uri="{FF2B5EF4-FFF2-40B4-BE49-F238E27FC236}">
                <a16:creationId xmlns:a16="http://schemas.microsoft.com/office/drawing/2014/main" id="{917B8176-C9C0-453F-8DA7-6F42F5D4A8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72589332"/>
      </p:ext>
    </p:extLst>
  </p:cSld>
  <p:clrMapOvr>
    <a:masterClrMapping/>
  </p:clrMapOvr>
  <mc:AlternateContent xmlns:mc="http://schemas.openxmlformats.org/markup-compatibility/2006" xmlns:p14="http://schemas.microsoft.com/office/powerpoint/2010/main">
    <mc:Choice Requires="p14">
      <p:transition spd="slow" p14:dur="2000" advTm="83006"/>
    </mc:Choice>
    <mc:Fallback xmlns="">
      <p:transition spd="slow" advTm="83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840125"/>
          </a:xfrm>
        </p:spPr>
        <p:txBody>
          <a:bodyPr/>
          <a:lstStyle/>
          <a:p>
            <a:r>
              <a:rPr lang="nl-NL" dirty="0"/>
              <a:t>Maatregelen Grasland</a:t>
            </a:r>
          </a:p>
        </p:txBody>
      </p:sp>
      <p:sp>
        <p:nvSpPr>
          <p:cNvPr id="3" name="Text Placeholder 2"/>
          <p:cNvSpPr>
            <a:spLocks noGrp="1"/>
          </p:cNvSpPr>
          <p:nvPr>
            <p:ph type="body" sz="quarter" idx="10"/>
          </p:nvPr>
        </p:nvSpPr>
        <p:spPr>
          <a:xfrm>
            <a:off x="421200" y="2071746"/>
            <a:ext cx="3672833" cy="3300921"/>
          </a:xfrm>
        </p:spPr>
        <p:txBody>
          <a:bodyPr/>
          <a:lstStyle/>
          <a:p>
            <a:r>
              <a:rPr lang="nl-NL" sz="1600" dirty="0"/>
              <a:t>Weidegang</a:t>
            </a:r>
          </a:p>
          <a:p>
            <a:r>
              <a:rPr lang="nl-NL" sz="1600" dirty="0"/>
              <a:t>Kruidenrijk blijvend grasland</a:t>
            </a:r>
          </a:p>
          <a:p>
            <a:r>
              <a:rPr lang="nl-NL" sz="1600" dirty="0"/>
              <a:t>Aangepast maaibeleid (gefaseerd en uitgesteld, van binnen naar buiten)</a:t>
            </a:r>
          </a:p>
          <a:p>
            <a:r>
              <a:rPr lang="nl-NL" sz="1600" dirty="0"/>
              <a:t>Gebruik van ruige mest </a:t>
            </a:r>
          </a:p>
          <a:p>
            <a:r>
              <a:rPr lang="nl-NL" sz="1600" dirty="0"/>
              <a:t>Waterpeil verhogen – tijdelijk in het voorjaar</a:t>
            </a:r>
          </a:p>
          <a:p>
            <a:r>
              <a:rPr lang="nl-NL" sz="1600" dirty="0"/>
              <a:t>Behoud, onderhoud en aanleg landschapselementen</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F25965E0-7062-474C-8671-DB3A3CE669B0}" type="slidenum">
              <a:rPr kumimoji="0" lang="nl-NL" sz="900" b="0" i="0" u="none" strike="noStrike" kern="1200" cap="none" spc="0" normalizeH="0" baseline="0" noProof="0" smtClean="0">
                <a:ln>
                  <a:noFill/>
                </a:ln>
                <a:solidFill>
                  <a:srgbClr val="FFFFFF"/>
                </a:solidFill>
                <a:effectLst/>
                <a:uLnTx/>
                <a:uFillTx/>
                <a:latin typeface="Verdana" pitchFamily="34" charset="0"/>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10</a:t>
            </a:fld>
            <a:endParaRPr kumimoji="0" lang="nl-NL" sz="9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1200" y="754103"/>
            <a:ext cx="8254514" cy="1317643"/>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94033" y="2225435"/>
            <a:ext cx="4895167" cy="3262648"/>
          </a:xfrm>
          <a:prstGeom prst="rect">
            <a:avLst/>
          </a:prstGeom>
        </p:spPr>
      </p:pic>
      <p:sp>
        <p:nvSpPr>
          <p:cNvPr id="9" name="TextBox 8"/>
          <p:cNvSpPr txBox="1"/>
          <p:nvPr/>
        </p:nvSpPr>
        <p:spPr>
          <a:xfrm>
            <a:off x="4094034" y="5587170"/>
            <a:ext cx="4895166" cy="784830"/>
          </a:xfrm>
          <a:prstGeom prst="rect">
            <a:avLst/>
          </a:prstGeom>
          <a:noFill/>
        </p:spPr>
        <p:txBody>
          <a:bodyPr wrap="square" rtlCol="0">
            <a:spAutoFit/>
          </a:bodyPr>
          <a:lstStyle/>
          <a:p>
            <a:pPr marL="0" marR="0" lvl="0" indent="0" algn="l" defTabSz="914400" rtl="0" eaLnBrk="1" fontAlgn="base" latinLnBrk="0" hangingPunct="1">
              <a:lnSpc>
                <a:spcPts val="1800"/>
              </a:lnSpc>
              <a:spcBef>
                <a:spcPct val="0"/>
              </a:spcBef>
              <a:spcAft>
                <a:spcPct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Melkveehouder </a:t>
            </a:r>
            <a:r>
              <a:rPr kumimoji="0" lang="nl-NL" sz="1400" b="0" i="0" u="none" strike="noStrike" kern="1200" cap="none" spc="0" normalizeH="0" baseline="0" noProof="0" dirty="0" err="1">
                <a:ln>
                  <a:noFill/>
                </a:ln>
                <a:solidFill>
                  <a:srgbClr val="FFFFFF"/>
                </a:solidFill>
                <a:effectLst/>
                <a:uLnTx/>
                <a:uFillTx/>
                <a:latin typeface="Verdana" pitchFamily="34" charset="0"/>
                <a:ea typeface="+mn-ea"/>
                <a:cs typeface="+mn-cs"/>
              </a:rPr>
              <a:t>Jaring</a:t>
            </a: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nl-NL" sz="1400" b="0" i="0" u="none" strike="noStrike" kern="1200" cap="none" spc="0" normalizeH="0" baseline="0" noProof="0" dirty="0" err="1">
                <a:ln>
                  <a:noFill/>
                </a:ln>
                <a:solidFill>
                  <a:srgbClr val="FFFFFF"/>
                </a:solidFill>
                <a:effectLst/>
                <a:uLnTx/>
                <a:uFillTx/>
                <a:latin typeface="Verdana" pitchFamily="34" charset="0"/>
                <a:ea typeface="+mn-ea"/>
                <a:cs typeface="+mn-cs"/>
              </a:rPr>
              <a:t>Brunia</a:t>
            </a: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nl-NL" sz="1400" b="0" i="0" u="none" strike="noStrike" kern="1200" cap="none" spc="0" normalizeH="0" baseline="0" noProof="0" dirty="0" err="1">
                <a:ln>
                  <a:noFill/>
                </a:ln>
                <a:solidFill>
                  <a:srgbClr val="FFFFFF"/>
                </a:solidFill>
                <a:effectLst/>
                <a:uLnTx/>
                <a:uFillTx/>
                <a:latin typeface="Verdana" pitchFamily="34" charset="0"/>
                <a:ea typeface="+mn-ea"/>
                <a:cs typeface="+mn-cs"/>
              </a:rPr>
              <a:t>Raerd</a:t>
            </a: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 (Fr):</a:t>
            </a:r>
          </a:p>
          <a:p>
            <a:pPr marL="0" marR="0" lvl="0" indent="0" algn="l" defTabSz="914400" rtl="0" eaLnBrk="1" fontAlgn="base" latinLnBrk="0" hangingPunct="1">
              <a:lnSpc>
                <a:spcPts val="1800"/>
              </a:lnSpc>
              <a:spcBef>
                <a:spcPct val="0"/>
              </a:spcBef>
              <a:spcAft>
                <a:spcPct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 39 ha, 64 koeien, volledig </a:t>
            </a:r>
            <a:r>
              <a:rPr kumimoji="0" lang="nl-NL" sz="1400" b="0" i="0" u="none" strike="noStrike" kern="1200" cap="none" spc="0" normalizeH="0" baseline="0" noProof="0" dirty="0" err="1">
                <a:ln>
                  <a:noFill/>
                </a:ln>
                <a:solidFill>
                  <a:srgbClr val="FFFFFF"/>
                </a:solidFill>
                <a:effectLst/>
                <a:uLnTx/>
                <a:uFillTx/>
                <a:latin typeface="Verdana" pitchFamily="34" charset="0"/>
                <a:ea typeface="+mn-ea"/>
                <a:cs typeface="+mn-cs"/>
              </a:rPr>
              <a:t>grasgevoerd</a:t>
            </a: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 kruidenrijk gras, weidevogelbeheer, </a:t>
            </a:r>
          </a:p>
        </p:txBody>
      </p:sp>
      <p:pic>
        <p:nvPicPr>
          <p:cNvPr id="7" name="Audio 6">
            <a:hlinkClick r:id="" action="ppaction://media"/>
            <a:extLst>
              <a:ext uri="{FF2B5EF4-FFF2-40B4-BE49-F238E27FC236}">
                <a16:creationId xmlns:a16="http://schemas.microsoft.com/office/drawing/2014/main" id="{E212541F-D4F3-44F2-8394-12BD90E671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49833114"/>
      </p:ext>
    </p:extLst>
  </p:cSld>
  <p:clrMapOvr>
    <a:masterClrMapping/>
  </p:clrMapOvr>
  <mc:AlternateContent xmlns:mc="http://schemas.openxmlformats.org/markup-compatibility/2006" xmlns:p14="http://schemas.microsoft.com/office/powerpoint/2010/main">
    <mc:Choice Requires="p14">
      <p:transition spd="slow" p14:dur="2000" advTm="73086"/>
    </mc:Choice>
    <mc:Fallback xmlns="">
      <p:transition spd="slow" advTm="73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9"/>
            <a:ext cx="8442796" cy="951284"/>
          </a:xfrm>
        </p:spPr>
        <p:txBody>
          <a:bodyPr/>
          <a:lstStyle/>
          <a:p>
            <a:r>
              <a:rPr lang="nl-NL" dirty="0"/>
              <a:t>Willen weten hoe dat er in de toekomst uit kan zien?</a:t>
            </a:r>
          </a:p>
        </p:txBody>
      </p:sp>
      <p:sp>
        <p:nvSpPr>
          <p:cNvPr id="3" name="Text Placeholder 2"/>
          <p:cNvSpPr>
            <a:spLocks noGrp="1"/>
          </p:cNvSpPr>
          <p:nvPr>
            <p:ph type="body" sz="quarter" idx="10"/>
          </p:nvPr>
        </p:nvSpPr>
        <p:spPr>
          <a:xfrm>
            <a:off x="37343" y="4395495"/>
            <a:ext cx="5664126" cy="1389805"/>
          </a:xfrm>
          <a:solidFill>
            <a:schemeClr val="bg1"/>
          </a:solidFill>
        </p:spPr>
        <p:txBody>
          <a:bodyPr/>
          <a:lstStyle/>
          <a:p>
            <a:pPr marL="0" indent="0">
              <a:buNone/>
            </a:pPr>
            <a:r>
              <a:rPr lang="nl-NL" sz="1400" dirty="0">
                <a:hlinkClick r:id="rId4"/>
              </a:rPr>
              <a:t>https://www.wur.nl/nl/Onderzoek-Resultaten/Onderzoeksinstituten/Environmental-Research/show-wenr/Toekomstbeelden-natuurinclusieve-landbouw.htm</a:t>
            </a:r>
            <a:endParaRPr lang="nl-NL" sz="1400" dirty="0"/>
          </a:p>
          <a:p>
            <a:pPr marL="0" indent="0">
              <a:buNone/>
            </a:pPr>
            <a:endParaRPr lang="nl-NL" sz="1400" dirty="0"/>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F25965E0-7062-474C-8671-DB3A3CE669B0}" type="slidenum">
              <a:rPr kumimoji="0" lang="nl-NL" sz="900" b="0" i="0" u="none" strike="noStrike" kern="1200" cap="none" spc="0" normalizeH="0" baseline="0" noProof="0" smtClean="0">
                <a:ln>
                  <a:noFill/>
                </a:ln>
                <a:solidFill>
                  <a:srgbClr val="FFFFFF"/>
                </a:solidFill>
                <a:effectLst/>
                <a:uLnTx/>
                <a:uFillTx/>
                <a:latin typeface="Verdana" pitchFamily="34" charset="0"/>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11</a:t>
            </a:fld>
            <a:endParaRPr kumimoji="0" lang="nl-NL" sz="9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342" y="1266094"/>
            <a:ext cx="5664127" cy="2959065"/>
          </a:xfrm>
          <a:prstGeom prst="rect">
            <a:avLst/>
          </a:prstGeom>
        </p:spPr>
      </p:pic>
      <p:pic>
        <p:nvPicPr>
          <p:cNvPr id="6" name="Picture 5">
            <a:extLst>
              <a:ext uri="{FF2B5EF4-FFF2-40B4-BE49-F238E27FC236}">
                <a16:creationId xmlns:a16="http://schemas.microsoft.com/office/drawing/2014/main" id="{DD90B6FA-6621-4CDF-A824-0625950E56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85793" y="1266094"/>
            <a:ext cx="2869407" cy="2060234"/>
          </a:xfrm>
          <a:prstGeom prst="rect">
            <a:avLst/>
          </a:prstGeom>
        </p:spPr>
      </p:pic>
      <p:pic>
        <p:nvPicPr>
          <p:cNvPr id="7" name="Picture 6">
            <a:extLst>
              <a:ext uri="{FF2B5EF4-FFF2-40B4-BE49-F238E27FC236}">
                <a16:creationId xmlns:a16="http://schemas.microsoft.com/office/drawing/2014/main" id="{B9B72336-BB11-4123-A929-0B0F3F6DFC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75095" y="3725065"/>
            <a:ext cx="2880105" cy="2060235"/>
          </a:xfrm>
          <a:prstGeom prst="rect">
            <a:avLst/>
          </a:prstGeom>
        </p:spPr>
      </p:pic>
      <p:pic>
        <p:nvPicPr>
          <p:cNvPr id="8" name="Audio 7">
            <a:hlinkClick r:id="" action="ppaction://media"/>
            <a:extLst>
              <a:ext uri="{FF2B5EF4-FFF2-40B4-BE49-F238E27FC236}">
                <a16:creationId xmlns:a16="http://schemas.microsoft.com/office/drawing/2014/main" id="{4EF2DBC4-FA34-493A-A754-AD6CC6F6144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
        <p:nvSpPr>
          <p:cNvPr id="9" name="TextBox 8">
            <a:extLst>
              <a:ext uri="{FF2B5EF4-FFF2-40B4-BE49-F238E27FC236}">
                <a16:creationId xmlns:a16="http://schemas.microsoft.com/office/drawing/2014/main" id="{BD0D5DD5-E4FA-4889-9487-4833DFAE10E7}"/>
              </a:ext>
            </a:extLst>
          </p:cNvPr>
          <p:cNvSpPr txBox="1"/>
          <p:nvPr/>
        </p:nvSpPr>
        <p:spPr>
          <a:xfrm>
            <a:off x="5255814" y="6118034"/>
            <a:ext cx="2638649" cy="533544"/>
          </a:xfrm>
          <a:prstGeom prst="rect">
            <a:avLst/>
          </a:prstGeom>
          <a:noFill/>
        </p:spPr>
        <p:txBody>
          <a:bodyPr wrap="square" rtlCol="0">
            <a:spAutoFit/>
          </a:bodyPr>
          <a:lstStyle/>
          <a:p>
            <a:pPr>
              <a:lnSpc>
                <a:spcPts val="1800"/>
              </a:lnSpc>
            </a:pPr>
            <a:r>
              <a:rPr lang="nl-NL" sz="1400" dirty="0">
                <a:solidFill>
                  <a:schemeClr val="bg1"/>
                </a:solidFill>
                <a:latin typeface="Verdana" pitchFamily="34" charset="0"/>
                <a:hlinkClick r:id="rId9"/>
              </a:rPr>
              <a:t>Anne.vandoorn@wur.nl</a:t>
            </a:r>
            <a:endParaRPr lang="nl-NL" sz="1400" dirty="0">
              <a:solidFill>
                <a:schemeClr val="bg1"/>
              </a:solidFill>
              <a:latin typeface="Verdana" pitchFamily="34" charset="0"/>
            </a:endParaRPr>
          </a:p>
          <a:p>
            <a:pPr>
              <a:lnSpc>
                <a:spcPts val="1800"/>
              </a:lnSpc>
            </a:pPr>
            <a:r>
              <a:rPr lang="nl-NL" sz="1400" dirty="0">
                <a:solidFill>
                  <a:schemeClr val="bg1"/>
                </a:solidFill>
                <a:latin typeface="Verdana" pitchFamily="34" charset="0"/>
              </a:rPr>
              <a:t>@</a:t>
            </a:r>
            <a:r>
              <a:rPr lang="nl-NL" sz="1400" dirty="0" err="1">
                <a:solidFill>
                  <a:schemeClr val="bg1"/>
                </a:solidFill>
                <a:latin typeface="Verdana" pitchFamily="34" charset="0"/>
              </a:rPr>
              <a:t>annemvandoorn</a:t>
            </a:r>
            <a:endParaRPr lang="nl-NL" sz="1400" dirty="0">
              <a:solidFill>
                <a:schemeClr val="bg1"/>
              </a:solidFill>
              <a:latin typeface="Verdana" pitchFamily="34" charset="0"/>
            </a:endParaRPr>
          </a:p>
        </p:txBody>
      </p:sp>
      <p:pic>
        <p:nvPicPr>
          <p:cNvPr id="13" name="Picture 4" descr="Twitter Icon (Official 1)">
            <a:extLst>
              <a:ext uri="{FF2B5EF4-FFF2-40B4-BE49-F238E27FC236}">
                <a16:creationId xmlns:a16="http://schemas.microsoft.com/office/drawing/2014/main" id="{EF5D9D95-CC55-4D3C-BA6C-1856F2CB9C3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919814" y="6372000"/>
            <a:ext cx="333600" cy="3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259202"/>
      </p:ext>
    </p:extLst>
  </p:cSld>
  <p:clrMapOvr>
    <a:masterClrMapping/>
  </p:clrMapOvr>
  <mc:AlternateContent xmlns:mc="http://schemas.openxmlformats.org/markup-compatibility/2006" xmlns:p14="http://schemas.microsoft.com/office/powerpoint/2010/main">
    <mc:Choice Requires="p14">
      <p:transition spd="slow" p14:dur="2000" advTm="33553"/>
    </mc:Choice>
    <mc:Fallback xmlns="">
      <p:transition spd="slow" advTm="33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872496-9951-4FCB-9694-4AA043CCB6F4}"/>
              </a:ext>
            </a:extLst>
          </p:cNvPr>
          <p:cNvSpPr>
            <a:spLocks noGrp="1"/>
          </p:cNvSpPr>
          <p:nvPr>
            <p:ph type="body" sz="quarter" idx="13"/>
          </p:nvPr>
        </p:nvSpPr>
        <p:spPr/>
        <p:txBody>
          <a:bodyPr/>
          <a:lstStyle/>
          <a:p>
            <a:endParaRPr lang="nl-NL" dirty="0"/>
          </a:p>
        </p:txBody>
      </p:sp>
      <p:sp>
        <p:nvSpPr>
          <p:cNvPr id="3" name="Title 2">
            <a:extLst>
              <a:ext uri="{FF2B5EF4-FFF2-40B4-BE49-F238E27FC236}">
                <a16:creationId xmlns:a16="http://schemas.microsoft.com/office/drawing/2014/main" id="{220E4FDD-8BA2-41DA-A1AF-48229EF22384}"/>
              </a:ext>
            </a:extLst>
          </p:cNvPr>
          <p:cNvSpPr>
            <a:spLocks noGrp="1"/>
          </p:cNvSpPr>
          <p:nvPr>
            <p:ph type="ctrTitle"/>
          </p:nvPr>
        </p:nvSpPr>
        <p:spPr>
          <a:xfrm>
            <a:off x="684213" y="651442"/>
            <a:ext cx="7775575" cy="1661993"/>
          </a:xfrm>
        </p:spPr>
        <p:txBody>
          <a:bodyPr/>
          <a:lstStyle/>
          <a:p>
            <a:r>
              <a:rPr lang="nl-NL" dirty="0" err="1"/>
              <a:t>Natuurinclusieve</a:t>
            </a:r>
            <a:r>
              <a:rPr lang="nl-NL" dirty="0"/>
              <a:t> landbouw </a:t>
            </a:r>
          </a:p>
        </p:txBody>
      </p:sp>
      <p:sp>
        <p:nvSpPr>
          <p:cNvPr id="4" name="Subtitle 3">
            <a:extLst>
              <a:ext uri="{FF2B5EF4-FFF2-40B4-BE49-F238E27FC236}">
                <a16:creationId xmlns:a16="http://schemas.microsoft.com/office/drawing/2014/main" id="{B48DA737-D786-4C98-99B0-FDEFD0C93757}"/>
              </a:ext>
            </a:extLst>
          </p:cNvPr>
          <p:cNvSpPr>
            <a:spLocks noGrp="1"/>
          </p:cNvSpPr>
          <p:nvPr>
            <p:ph type="subTitle" idx="1"/>
          </p:nvPr>
        </p:nvSpPr>
        <p:spPr/>
        <p:txBody>
          <a:bodyPr/>
          <a:lstStyle/>
          <a:p>
            <a:endParaRPr lang="nl-NL"/>
          </a:p>
        </p:txBody>
      </p:sp>
      <p:sp>
        <p:nvSpPr>
          <p:cNvPr id="5" name="Text Placeholder 4">
            <a:extLst>
              <a:ext uri="{FF2B5EF4-FFF2-40B4-BE49-F238E27FC236}">
                <a16:creationId xmlns:a16="http://schemas.microsoft.com/office/drawing/2014/main" id="{DADE0B1D-FC9B-4641-B8E7-4C1D4178927E}"/>
              </a:ext>
            </a:extLst>
          </p:cNvPr>
          <p:cNvSpPr>
            <a:spLocks noGrp="1"/>
          </p:cNvSpPr>
          <p:nvPr>
            <p:ph type="body" sz="quarter" idx="14"/>
          </p:nvPr>
        </p:nvSpPr>
        <p:spPr>
          <a:xfrm>
            <a:off x="684213" y="2436719"/>
            <a:ext cx="7776000" cy="2552686"/>
          </a:xfrm>
        </p:spPr>
        <p:txBody>
          <a:bodyPr/>
          <a:lstStyle/>
          <a:p>
            <a:r>
              <a:rPr lang="nl-NL" dirty="0"/>
              <a:t>Wat is het, waarom is het belangrijk en welke niveaus zijn er?</a:t>
            </a:r>
          </a:p>
          <a:p>
            <a:endParaRPr lang="nl-NL" dirty="0"/>
          </a:p>
          <a:p>
            <a:endParaRPr lang="nl-NL" dirty="0"/>
          </a:p>
          <a:p>
            <a:r>
              <a:rPr lang="nl-NL" sz="2400" dirty="0"/>
              <a:t>Anne van Doorn, Wageningen </a:t>
            </a:r>
            <a:r>
              <a:rPr lang="nl-NL" sz="2400" dirty="0" err="1"/>
              <a:t>Environmental</a:t>
            </a:r>
            <a:r>
              <a:rPr lang="nl-NL" sz="2400" dirty="0"/>
              <a:t> Research </a:t>
            </a:r>
          </a:p>
        </p:txBody>
      </p:sp>
      <p:pic>
        <p:nvPicPr>
          <p:cNvPr id="7" name="Audio 6">
            <a:hlinkClick r:id="" action="ppaction://media"/>
            <a:extLst>
              <a:ext uri="{FF2B5EF4-FFF2-40B4-BE49-F238E27FC236}">
                <a16:creationId xmlns:a16="http://schemas.microsoft.com/office/drawing/2014/main" id="{B36900BA-BE70-4F6F-9AB9-1B73B820AF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1189396"/>
      </p:ext>
    </p:extLst>
  </p:cSld>
  <p:clrMapOvr>
    <a:masterClrMapping/>
  </p:clrMapOvr>
  <mc:AlternateContent xmlns:mc="http://schemas.openxmlformats.org/markup-compatibility/2006" xmlns:p14="http://schemas.microsoft.com/office/powerpoint/2010/main">
    <mc:Choice Requires="p14">
      <p:transition spd="slow" p14:dur="2000" advTm="21465"/>
    </mc:Choice>
    <mc:Fallback xmlns="">
      <p:transition spd="slow" advTm="21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963" y="230188"/>
            <a:ext cx="8641475" cy="791650"/>
          </a:xfrm>
        </p:spPr>
        <p:txBody>
          <a:bodyPr/>
          <a:lstStyle/>
          <a:p>
            <a:r>
              <a:rPr lang="nl-NL" dirty="0"/>
              <a:t>Belangrijke doelen voor 2030 (</a:t>
            </a:r>
            <a:r>
              <a:rPr lang="nl-NL" dirty="0" err="1"/>
              <a:t>SDG’s</a:t>
            </a:r>
            <a:r>
              <a:rPr lang="nl-NL" dirty="0"/>
              <a:t>)</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F25965E0-7062-474C-8671-DB3A3CE669B0}" type="slidenum">
              <a:rPr kumimoji="0" lang="nl-NL" sz="900" b="0" i="0" u="none" strike="noStrike" kern="1200" cap="none" spc="0" normalizeH="0" baseline="0" noProof="0" smtClean="0">
                <a:ln>
                  <a:noFill/>
                </a:ln>
                <a:solidFill>
                  <a:srgbClr val="FFFFFF"/>
                </a:solidFill>
                <a:effectLst/>
                <a:uLnTx/>
                <a:uFillTx/>
                <a:latin typeface="Verdana" pitchFamily="34" charset="0"/>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2</a:t>
            </a:fld>
            <a:endParaRPr kumimoji="0" lang="nl-NL" sz="9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grpSp>
        <p:nvGrpSpPr>
          <p:cNvPr id="5" name="Group 4">
            <a:extLst>
              <a:ext uri="{FF2B5EF4-FFF2-40B4-BE49-F238E27FC236}">
                <a16:creationId xmlns:a16="http://schemas.microsoft.com/office/drawing/2014/main" id="{55909539-717F-41AC-A311-B328CCE7F02E}"/>
              </a:ext>
            </a:extLst>
          </p:cNvPr>
          <p:cNvGrpSpPr/>
          <p:nvPr/>
        </p:nvGrpSpPr>
        <p:grpSpPr>
          <a:xfrm>
            <a:off x="2574032" y="1787576"/>
            <a:ext cx="4278015" cy="3607743"/>
            <a:chOff x="4765792" y="610138"/>
            <a:chExt cx="4278015" cy="3607743"/>
          </a:xfrm>
        </p:grpSpPr>
        <p:pic>
          <p:nvPicPr>
            <p:cNvPr id="6" name="Picture 5">
              <a:extLst>
                <a:ext uri="{FF2B5EF4-FFF2-40B4-BE49-F238E27FC236}">
                  <a16:creationId xmlns:a16="http://schemas.microsoft.com/office/drawing/2014/main" id="{D1BC67A1-8CDB-4FE1-9C17-4E130438D4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65792" y="610138"/>
              <a:ext cx="4179034" cy="3439224"/>
            </a:xfrm>
            <a:prstGeom prst="rect">
              <a:avLst/>
            </a:prstGeom>
          </p:spPr>
        </p:pic>
        <p:sp>
          <p:nvSpPr>
            <p:cNvPr id="7" name="Tijdelijke aanduiding voor dianummer 6">
              <a:extLst>
                <a:ext uri="{FF2B5EF4-FFF2-40B4-BE49-F238E27FC236}">
                  <a16:creationId xmlns:a16="http://schemas.microsoft.com/office/drawing/2014/main" id="{20E855DF-9550-4A0F-9878-6CF10D51E79A}"/>
                </a:ext>
              </a:extLst>
            </p:cNvPr>
            <p:cNvSpPr txBox="1">
              <a:spLocks/>
            </p:cNvSpPr>
            <p:nvPr/>
          </p:nvSpPr>
          <p:spPr>
            <a:xfrm>
              <a:off x="7998593" y="3880842"/>
              <a:ext cx="1045214" cy="337039"/>
            </a:xfrm>
          </p:spPr>
          <p:txBody>
            <a:bodyPr/>
            <a:lstStyle>
              <a:defPPr>
                <a:defRPr lang="en-US"/>
              </a:defPPr>
              <a:lvl1pPr marL="0" algn="l" defTabSz="457200" rtl="0" eaLnBrk="1" latinLnBrk="0" hangingPunct="1">
                <a:defRPr sz="1800" kern="1200">
                  <a:solidFill>
                    <a:schemeClr val="accent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314453"/>
                  </a:solidFill>
                  <a:effectLst/>
                  <a:uLnTx/>
                  <a:uFillTx/>
                  <a:latin typeface="Arial" panose="020B0604020202020204" pitchFamily="34" charset="0"/>
                  <a:ea typeface="+mn-ea"/>
                  <a:cs typeface="Arial" panose="020B0604020202020204" pitchFamily="34" charset="0"/>
                </a:rPr>
                <a:t>© FELIXX/WWF NL</a:t>
              </a:r>
            </a:p>
          </p:txBody>
        </p:sp>
      </p:grpSp>
      <p:pic>
        <p:nvPicPr>
          <p:cNvPr id="8" name="Picture 7">
            <a:extLst>
              <a:ext uri="{FF2B5EF4-FFF2-40B4-BE49-F238E27FC236}">
                <a16:creationId xmlns:a16="http://schemas.microsoft.com/office/drawing/2014/main" id="{84E6344B-115A-42A1-BE09-08A63B742BA1}"/>
              </a:ext>
            </a:extLst>
          </p:cNvPr>
          <p:cNvPicPr>
            <a:picLocks noChangeAspect="1"/>
          </p:cNvPicPr>
          <p:nvPr/>
        </p:nvPicPr>
        <p:blipFill>
          <a:blip r:embed="rId5"/>
          <a:stretch>
            <a:fillRect/>
          </a:stretch>
        </p:blipFill>
        <p:spPr>
          <a:xfrm>
            <a:off x="941853" y="3021172"/>
            <a:ext cx="1410757" cy="1485007"/>
          </a:xfrm>
          <a:prstGeom prst="rect">
            <a:avLst/>
          </a:prstGeom>
        </p:spPr>
      </p:pic>
      <p:pic>
        <p:nvPicPr>
          <p:cNvPr id="9" name="Picture 8">
            <a:extLst>
              <a:ext uri="{FF2B5EF4-FFF2-40B4-BE49-F238E27FC236}">
                <a16:creationId xmlns:a16="http://schemas.microsoft.com/office/drawing/2014/main" id="{4DF8EB17-C6F4-43C1-AADF-7D6F7F6B7AF3}"/>
              </a:ext>
            </a:extLst>
          </p:cNvPr>
          <p:cNvPicPr>
            <a:picLocks noChangeAspect="1"/>
          </p:cNvPicPr>
          <p:nvPr/>
        </p:nvPicPr>
        <p:blipFill>
          <a:blip r:embed="rId6"/>
          <a:stretch>
            <a:fillRect/>
          </a:stretch>
        </p:blipFill>
        <p:spPr>
          <a:xfrm>
            <a:off x="6308621" y="4698944"/>
            <a:ext cx="1323113" cy="1392750"/>
          </a:xfrm>
          <a:prstGeom prst="rect">
            <a:avLst/>
          </a:prstGeom>
        </p:spPr>
      </p:pic>
      <p:pic>
        <p:nvPicPr>
          <p:cNvPr id="10" name="Picture 9">
            <a:extLst>
              <a:ext uri="{FF2B5EF4-FFF2-40B4-BE49-F238E27FC236}">
                <a16:creationId xmlns:a16="http://schemas.microsoft.com/office/drawing/2014/main" id="{E644E0C3-6300-4A44-9A15-B2D4B9455808}"/>
              </a:ext>
            </a:extLst>
          </p:cNvPr>
          <p:cNvPicPr>
            <a:picLocks noChangeAspect="1"/>
          </p:cNvPicPr>
          <p:nvPr/>
        </p:nvPicPr>
        <p:blipFill>
          <a:blip r:embed="rId7"/>
          <a:stretch>
            <a:fillRect/>
          </a:stretch>
        </p:blipFill>
        <p:spPr>
          <a:xfrm>
            <a:off x="6885852" y="3045236"/>
            <a:ext cx="1323113" cy="1392750"/>
          </a:xfrm>
          <a:prstGeom prst="rect">
            <a:avLst/>
          </a:prstGeom>
        </p:spPr>
      </p:pic>
      <p:pic>
        <p:nvPicPr>
          <p:cNvPr id="11" name="Picture 10">
            <a:extLst>
              <a:ext uri="{FF2B5EF4-FFF2-40B4-BE49-F238E27FC236}">
                <a16:creationId xmlns:a16="http://schemas.microsoft.com/office/drawing/2014/main" id="{A13C8483-3B5B-4962-9CF0-300A8C438AC9}"/>
              </a:ext>
            </a:extLst>
          </p:cNvPr>
          <p:cNvPicPr>
            <a:picLocks noChangeAspect="1"/>
          </p:cNvPicPr>
          <p:nvPr/>
        </p:nvPicPr>
        <p:blipFill>
          <a:blip r:embed="rId8"/>
          <a:stretch>
            <a:fillRect/>
          </a:stretch>
        </p:blipFill>
        <p:spPr>
          <a:xfrm>
            <a:off x="1695364" y="1375383"/>
            <a:ext cx="1410758" cy="1485008"/>
          </a:xfrm>
          <a:prstGeom prst="rect">
            <a:avLst/>
          </a:prstGeom>
        </p:spPr>
      </p:pic>
      <p:pic>
        <p:nvPicPr>
          <p:cNvPr id="12" name="Picture 11">
            <a:extLst>
              <a:ext uri="{FF2B5EF4-FFF2-40B4-BE49-F238E27FC236}">
                <a16:creationId xmlns:a16="http://schemas.microsoft.com/office/drawing/2014/main" id="{64F05D8E-F784-4C48-B234-9E8C169A60D5}"/>
              </a:ext>
            </a:extLst>
          </p:cNvPr>
          <p:cNvPicPr>
            <a:picLocks noChangeAspect="1"/>
          </p:cNvPicPr>
          <p:nvPr/>
        </p:nvPicPr>
        <p:blipFill>
          <a:blip r:embed="rId9"/>
          <a:stretch>
            <a:fillRect/>
          </a:stretch>
        </p:blipFill>
        <p:spPr>
          <a:xfrm>
            <a:off x="1779689" y="4698944"/>
            <a:ext cx="1323113" cy="1392750"/>
          </a:xfrm>
          <a:prstGeom prst="rect">
            <a:avLst/>
          </a:prstGeom>
        </p:spPr>
      </p:pic>
      <p:pic>
        <p:nvPicPr>
          <p:cNvPr id="13" name="Picture 12">
            <a:extLst>
              <a:ext uri="{FF2B5EF4-FFF2-40B4-BE49-F238E27FC236}">
                <a16:creationId xmlns:a16="http://schemas.microsoft.com/office/drawing/2014/main" id="{7EE17955-B8F4-4A0C-AE86-74C2C73CE61F}"/>
              </a:ext>
            </a:extLst>
          </p:cNvPr>
          <p:cNvPicPr>
            <a:picLocks noChangeAspect="1"/>
          </p:cNvPicPr>
          <p:nvPr/>
        </p:nvPicPr>
        <p:blipFill>
          <a:blip r:embed="rId10"/>
          <a:stretch>
            <a:fillRect/>
          </a:stretch>
        </p:blipFill>
        <p:spPr>
          <a:xfrm>
            <a:off x="6071464" y="1375381"/>
            <a:ext cx="1410759" cy="1485009"/>
          </a:xfrm>
          <a:prstGeom prst="rect">
            <a:avLst/>
          </a:prstGeom>
        </p:spPr>
      </p:pic>
      <p:pic>
        <p:nvPicPr>
          <p:cNvPr id="14" name="Audio 13">
            <a:hlinkClick r:id="" action="ppaction://media"/>
            <a:extLst>
              <a:ext uri="{FF2B5EF4-FFF2-40B4-BE49-F238E27FC236}">
                <a16:creationId xmlns:a16="http://schemas.microsoft.com/office/drawing/2014/main" id="{CDE35EAA-FE56-44F0-83BA-1CF4B2CB608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6076641"/>
      </p:ext>
    </p:extLst>
  </p:cSld>
  <p:clrMapOvr>
    <a:masterClrMapping/>
  </p:clrMapOvr>
  <mc:AlternateContent xmlns:mc="http://schemas.openxmlformats.org/markup-compatibility/2006" xmlns:p14="http://schemas.microsoft.com/office/powerpoint/2010/main">
    <mc:Choice Requires="p14">
      <p:transition spd="slow" p14:dur="2000" advTm="38763"/>
    </mc:Choice>
    <mc:Fallback xmlns="">
      <p:transition spd="slow" advTm="38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9"/>
            <a:ext cx="8442796" cy="1353086"/>
          </a:xfrm>
        </p:spPr>
        <p:txBody>
          <a:bodyPr/>
          <a:lstStyle/>
          <a:p>
            <a:r>
              <a:rPr lang="nl-NL" dirty="0"/>
              <a:t>Negatieve trends in biodiversiteit op het boerenland</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F25965E0-7062-474C-8671-DB3A3CE669B0}" type="slidenum">
              <a:rPr kumimoji="0" lang="nl-NL" sz="900" b="0" i="0" u="none" strike="noStrike" kern="1200" cap="none" spc="0" normalizeH="0" baseline="0" noProof="0" smtClean="0">
                <a:ln>
                  <a:noFill/>
                </a:ln>
                <a:solidFill>
                  <a:srgbClr val="FFFFFF"/>
                </a:solidFill>
                <a:effectLst/>
                <a:uLnTx/>
                <a:uFillTx/>
                <a:latin typeface="Verdana" pitchFamily="34" charset="0"/>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3</a:t>
            </a:fld>
            <a:endParaRPr kumimoji="0" lang="nl-NL" sz="9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2212" y="1554682"/>
            <a:ext cx="2892226" cy="4419456"/>
          </a:xfrm>
          <a:prstGeom prst="rect">
            <a:avLst/>
          </a:prstGeom>
        </p:spPr>
      </p:pic>
      <p:pic>
        <p:nvPicPr>
          <p:cNvPr id="6" name="Picture 5"/>
          <p:cNvPicPr>
            <a:picLocks noChangeAspect="1"/>
          </p:cNvPicPr>
          <p:nvPr/>
        </p:nvPicPr>
        <p:blipFill>
          <a:blip r:embed="rId5"/>
          <a:stretch>
            <a:fillRect/>
          </a:stretch>
        </p:blipFill>
        <p:spPr>
          <a:xfrm>
            <a:off x="419923" y="1561752"/>
            <a:ext cx="4657865" cy="2872350"/>
          </a:xfrm>
          <a:prstGeom prst="rect">
            <a:avLst/>
          </a:prstGeom>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19619" y="4598894"/>
            <a:ext cx="1865326" cy="2128580"/>
          </a:xfrm>
          <a:prstGeom prst="rect">
            <a:avLst/>
          </a:prstGeom>
        </p:spPr>
      </p:pic>
      <p:pic>
        <p:nvPicPr>
          <p:cNvPr id="10" name="Audio 9">
            <a:hlinkClick r:id="" action="ppaction://media"/>
            <a:extLst>
              <a:ext uri="{FF2B5EF4-FFF2-40B4-BE49-F238E27FC236}">
                <a16:creationId xmlns:a16="http://schemas.microsoft.com/office/drawing/2014/main" id="{D302FB80-8DA1-459D-A07B-1D5CA09F81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32412608"/>
      </p:ext>
    </p:extLst>
  </p:cSld>
  <p:clrMapOvr>
    <a:masterClrMapping/>
  </p:clrMapOvr>
  <mc:AlternateContent xmlns:mc="http://schemas.openxmlformats.org/markup-compatibility/2006" xmlns:p14="http://schemas.microsoft.com/office/powerpoint/2010/main">
    <mc:Choice Requires="p14">
      <p:transition spd="slow" p14:dur="2000" advTm="33763"/>
    </mc:Choice>
    <mc:Fallback xmlns="">
      <p:transition spd="slow" advTm="33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75685"/>
          </a:xfrm>
        </p:spPr>
        <p:txBody>
          <a:bodyPr/>
          <a:lstStyle/>
          <a:p>
            <a:r>
              <a:rPr lang="nl-NL" sz="2400" dirty="0"/>
              <a:t>Urgentie</a:t>
            </a:r>
          </a:p>
        </p:txBody>
      </p:sp>
      <p:sp>
        <p:nvSpPr>
          <p:cNvPr id="3" name="Text Placeholder 2"/>
          <p:cNvSpPr>
            <a:spLocks noGrp="1"/>
          </p:cNvSpPr>
          <p:nvPr>
            <p:ph type="body" sz="quarter" idx="10"/>
          </p:nvPr>
        </p:nvSpPr>
        <p:spPr>
          <a:xfrm>
            <a:off x="210571" y="1018941"/>
            <a:ext cx="4502469" cy="2458185"/>
          </a:xfrm>
        </p:spPr>
        <p:txBody>
          <a:bodyPr/>
          <a:lstStyle/>
          <a:p>
            <a:pPr>
              <a:lnSpc>
                <a:spcPct val="100000"/>
              </a:lnSpc>
            </a:pPr>
            <a:r>
              <a:rPr lang="nl-NL" sz="1400" dirty="0"/>
              <a:t>Verlies van diversiteit: in de bodem, in rassen en gewassen, aan soorten en in het landschap </a:t>
            </a:r>
          </a:p>
          <a:p>
            <a:pPr>
              <a:lnSpc>
                <a:spcPct val="100000"/>
              </a:lnSpc>
            </a:pPr>
            <a:r>
              <a:rPr lang="nl-NL" sz="1400" dirty="0"/>
              <a:t>Klimaatverandering vergroot noodzaak van vitale &amp; veerkrachtige agro-ecosystemen -&gt; diversiteit nodig</a:t>
            </a:r>
          </a:p>
          <a:p>
            <a:pPr>
              <a:lnSpc>
                <a:spcPct val="100000"/>
              </a:lnSpc>
            </a:pPr>
            <a:r>
              <a:rPr lang="nl-NL" sz="1400" dirty="0"/>
              <a:t>Maatschappelijke &amp; financiële waardering voor boeren &amp; voedselproductie</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F25965E0-7062-474C-8671-DB3A3CE669B0}" type="slidenum">
              <a:rPr kumimoji="0" lang="nl-NL" sz="900" b="0" i="0" u="none" strike="noStrike" kern="1200" cap="none" spc="0" normalizeH="0" baseline="0" noProof="0" smtClean="0">
                <a:ln>
                  <a:noFill/>
                </a:ln>
                <a:solidFill>
                  <a:srgbClr val="FFFFFF"/>
                </a:solidFill>
                <a:effectLst/>
                <a:uLnTx/>
                <a:uFillTx/>
                <a:latin typeface="Verdana" pitchFamily="34" charset="0"/>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4</a:t>
            </a:fld>
            <a:endParaRPr kumimoji="0" lang="nl-NL" sz="9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520" y="3602706"/>
            <a:ext cx="4162697" cy="1789990"/>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71741" y="496093"/>
            <a:ext cx="4162697" cy="2345462"/>
          </a:xfrm>
          <a:prstGeom prst="rect">
            <a:avLst/>
          </a:prstGeom>
        </p:spPr>
      </p:pic>
      <p:pic>
        <p:nvPicPr>
          <p:cNvPr id="9" name="Picture 8">
            <a:extLst>
              <a:ext uri="{FF2B5EF4-FFF2-40B4-BE49-F238E27FC236}">
                <a16:creationId xmlns:a16="http://schemas.microsoft.com/office/drawing/2014/main" id="{0878B430-84A4-4CDC-8DF0-AA6CAC336CC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71741" y="3270102"/>
            <a:ext cx="4107935" cy="2673350"/>
          </a:xfrm>
          <a:prstGeom prst="rect">
            <a:avLst/>
          </a:prstGeom>
        </p:spPr>
      </p:pic>
      <p:pic>
        <p:nvPicPr>
          <p:cNvPr id="6" name="Audio 5">
            <a:hlinkClick r:id="" action="ppaction://media"/>
            <a:extLst>
              <a:ext uri="{FF2B5EF4-FFF2-40B4-BE49-F238E27FC236}">
                <a16:creationId xmlns:a16="http://schemas.microsoft.com/office/drawing/2014/main" id="{37F63779-6D81-45EE-812E-290F99DD6D8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35059592"/>
      </p:ext>
    </p:extLst>
  </p:cSld>
  <p:clrMapOvr>
    <a:masterClrMapping/>
  </p:clrMapOvr>
  <mc:AlternateContent xmlns:mc="http://schemas.openxmlformats.org/markup-compatibility/2006" xmlns:p14="http://schemas.microsoft.com/office/powerpoint/2010/main">
    <mc:Choice Requires="p14">
      <p:transition spd="slow" p14:dur="2000" advTm="75856"/>
    </mc:Choice>
    <mc:Fallback xmlns="">
      <p:transition spd="slow" advTm="75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8BF74-D6CD-4C9D-832A-99FAB33F6A68}"/>
              </a:ext>
            </a:extLst>
          </p:cNvPr>
          <p:cNvSpPr>
            <a:spLocks noGrp="1"/>
          </p:cNvSpPr>
          <p:nvPr>
            <p:ph type="title"/>
          </p:nvPr>
        </p:nvSpPr>
        <p:spPr/>
        <p:txBody>
          <a:bodyPr/>
          <a:lstStyle/>
          <a:p>
            <a:endParaRPr lang="nl-NL"/>
          </a:p>
        </p:txBody>
      </p:sp>
      <p:sp>
        <p:nvSpPr>
          <p:cNvPr id="4" name="Slide Number Placeholder 3">
            <a:extLst>
              <a:ext uri="{FF2B5EF4-FFF2-40B4-BE49-F238E27FC236}">
                <a16:creationId xmlns:a16="http://schemas.microsoft.com/office/drawing/2014/main" id="{264D592C-7695-40D0-AB74-7F5D6E233E55}"/>
              </a:ext>
            </a:extLst>
          </p:cNvPr>
          <p:cNvSpPr>
            <a:spLocks noGrp="1"/>
          </p:cNvSpPr>
          <p:nvPr>
            <p:ph type="sldNum" sz="quarter" idx="11"/>
          </p:nvPr>
        </p:nvSpPr>
        <p:spPr/>
        <p:txBody>
          <a:bodyPr/>
          <a:lstStyle/>
          <a:p>
            <a:pPr algn="r">
              <a:lnSpc>
                <a:spcPts val="1200"/>
              </a:lnSpc>
            </a:pPr>
            <a:fld id="{F25965E0-7062-474C-8671-DB3A3CE669B0}" type="slidenum">
              <a:rPr lang="nl-NL" smtClean="0"/>
              <a:pPr algn="r">
                <a:lnSpc>
                  <a:spcPts val="1200"/>
                </a:lnSpc>
              </a:pPr>
              <a:t>5</a:t>
            </a:fld>
            <a:endParaRPr lang="nl-NL" dirty="0"/>
          </a:p>
        </p:txBody>
      </p:sp>
      <p:pic>
        <p:nvPicPr>
          <p:cNvPr id="6" name="Picture 5">
            <a:extLst>
              <a:ext uri="{FF2B5EF4-FFF2-40B4-BE49-F238E27FC236}">
                <a16:creationId xmlns:a16="http://schemas.microsoft.com/office/drawing/2014/main" id="{1C1E7DB5-6C00-46B6-850F-EFA6D63D43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95798"/>
            <a:ext cx="9144000" cy="6466404"/>
          </a:xfrm>
          <a:prstGeom prst="rect">
            <a:avLst/>
          </a:prstGeom>
        </p:spPr>
      </p:pic>
      <p:pic>
        <p:nvPicPr>
          <p:cNvPr id="3" name="Audio 2">
            <a:hlinkClick r:id="" action="ppaction://media"/>
            <a:extLst>
              <a:ext uri="{FF2B5EF4-FFF2-40B4-BE49-F238E27FC236}">
                <a16:creationId xmlns:a16="http://schemas.microsoft.com/office/drawing/2014/main" id="{C27AA0BA-741F-40A8-9C28-F107C452E3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8167507"/>
      </p:ext>
    </p:extLst>
  </p:cSld>
  <p:clrMapOvr>
    <a:masterClrMapping/>
  </p:clrMapOvr>
  <mc:AlternateContent xmlns:mc="http://schemas.openxmlformats.org/markup-compatibility/2006" xmlns:p14="http://schemas.microsoft.com/office/powerpoint/2010/main">
    <mc:Choice Requires="p14">
      <p:transition spd="slow" p14:dur="2000" advTm="44164"/>
    </mc:Choice>
    <mc:Fallback xmlns="">
      <p:transition spd="slow" advTm="44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396387" y="2282226"/>
            <a:ext cx="4278015" cy="3607743"/>
            <a:chOff x="4765792" y="610138"/>
            <a:chExt cx="4278015" cy="3607743"/>
          </a:xfrm>
        </p:grpSpPr>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65792" y="610138"/>
              <a:ext cx="4179034" cy="3439224"/>
            </a:xfrm>
            <a:prstGeom prst="rect">
              <a:avLst/>
            </a:prstGeom>
          </p:spPr>
        </p:pic>
        <p:sp>
          <p:nvSpPr>
            <p:cNvPr id="21" name="Tijdelijke aanduiding voor dianummer 6">
              <a:extLst>
                <a:ext uri="{FF2B5EF4-FFF2-40B4-BE49-F238E27FC236}">
                  <a16:creationId xmlns:a16="http://schemas.microsoft.com/office/drawing/2014/main" id="{C328FAD7-77EE-4617-9EC8-274E7365112D}"/>
                </a:ext>
              </a:extLst>
            </p:cNvPr>
            <p:cNvSpPr txBox="1">
              <a:spLocks/>
            </p:cNvSpPr>
            <p:nvPr/>
          </p:nvSpPr>
          <p:spPr>
            <a:xfrm>
              <a:off x="7998593" y="3880842"/>
              <a:ext cx="1045214" cy="337039"/>
            </a:xfrm>
          </p:spPr>
          <p:txBody>
            <a:bodyPr/>
            <a:lstStyle>
              <a:defPPr>
                <a:defRPr lang="en-US"/>
              </a:defPPr>
              <a:lvl1pPr marL="0" algn="l" defTabSz="457200" rtl="0" eaLnBrk="1" latinLnBrk="0" hangingPunct="1">
                <a:defRPr sz="1800" kern="1200">
                  <a:solidFill>
                    <a:schemeClr val="accent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314453"/>
                  </a:solidFill>
                  <a:effectLst/>
                  <a:uLnTx/>
                  <a:uFillTx/>
                  <a:latin typeface="Arial" panose="020B0604020202020204" pitchFamily="34" charset="0"/>
                  <a:ea typeface="+mn-ea"/>
                  <a:cs typeface="Arial" panose="020B0604020202020204" pitchFamily="34" charset="0"/>
                </a:rPr>
                <a:t>© FELIXX/WWF NL</a:t>
              </a:r>
            </a:p>
          </p:txBody>
        </p:sp>
      </p:gr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F25965E0-7062-474C-8671-DB3A3CE669B0}" type="slidenum">
              <a:rPr kumimoji="0" lang="nl-NL" sz="900" b="0" i="0" u="none" strike="noStrike" kern="1200" cap="none" spc="0" normalizeH="0" baseline="0" noProof="0" smtClean="0">
                <a:ln>
                  <a:noFill/>
                </a:ln>
                <a:solidFill>
                  <a:srgbClr val="FFFFFF"/>
                </a:solidFill>
                <a:effectLst/>
                <a:uLnTx/>
                <a:uFillTx/>
                <a:latin typeface="Verdana" pitchFamily="34" charset="0"/>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6</a:t>
            </a:fld>
            <a:endParaRPr kumimoji="0" lang="nl-NL" sz="9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TextBox 15"/>
          <p:cNvSpPr txBox="1"/>
          <p:nvPr/>
        </p:nvSpPr>
        <p:spPr>
          <a:xfrm>
            <a:off x="241757" y="1554953"/>
            <a:ext cx="3932718" cy="4919360"/>
          </a:xfrm>
          <a:prstGeom prst="rect">
            <a:avLst/>
          </a:prstGeom>
          <a:solidFill>
            <a:srgbClr val="34B233"/>
          </a:solidFill>
        </p:spPr>
        <p:txBody>
          <a:bodyPr wrap="square" rtlCol="0">
            <a:spAutoFit/>
          </a:bodyPr>
          <a:lstStyle/>
          <a:p>
            <a:pPr marL="0" marR="0" lvl="0" indent="0" algn="l" defTabSz="914400" rtl="0" eaLnBrk="1" fontAlgn="base" latinLnBrk="0" hangingPunct="1">
              <a:lnSpc>
                <a:spcPts val="1800"/>
              </a:lnSpc>
              <a:spcBef>
                <a:spcPct val="0"/>
              </a:spcBef>
              <a:spcAft>
                <a:spcPct val="0"/>
              </a:spcAft>
              <a:buClrTx/>
              <a:buSzTx/>
              <a:buFontTx/>
              <a:buNone/>
              <a:tabLst/>
              <a:defRPr/>
            </a:pPr>
            <a:r>
              <a:rPr kumimoji="0" lang="nl-NL" sz="1400" b="1" i="0" u="none" strike="noStrike" kern="1200" cap="none" spc="0" normalizeH="0" baseline="0" noProof="0" dirty="0">
                <a:ln>
                  <a:noFill/>
                </a:ln>
                <a:solidFill>
                  <a:srgbClr val="FFFFFF"/>
                </a:solidFill>
                <a:effectLst/>
                <a:uLnTx/>
                <a:uFillTx/>
                <a:latin typeface="Verdana" pitchFamily="34" charset="0"/>
                <a:ea typeface="+mn-ea"/>
                <a:cs typeface="+mn-cs"/>
              </a:rPr>
              <a:t>Boeren met biodiversiteit voor veerkrachtige agro-ecosystemen</a:t>
            </a: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  </a:t>
            </a:r>
          </a:p>
          <a:p>
            <a:pPr marL="742950" marR="0" lvl="1" indent="-285750" algn="l" defTabSz="914400" rtl="0" eaLnBrk="1" fontAlgn="base" latinLnBrk="0" hangingPunct="1">
              <a:lnSpc>
                <a:spcPts val="1800"/>
              </a:lnSpc>
              <a:spcBef>
                <a:spcPct val="0"/>
              </a:spcBef>
              <a:spcAft>
                <a:spcPct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ecologie als basis</a:t>
            </a:r>
          </a:p>
          <a:p>
            <a:pPr marL="742950" marR="0" lvl="1" indent="-285750" algn="l" defTabSz="914400" rtl="0" eaLnBrk="1" fontAlgn="base" latinLnBrk="0" hangingPunct="1">
              <a:lnSpc>
                <a:spcPts val="1800"/>
              </a:lnSpc>
              <a:spcBef>
                <a:spcPct val="0"/>
              </a:spcBef>
              <a:spcAft>
                <a:spcPct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diversiteit een sleutelkenmerk: </a:t>
            </a:r>
          </a:p>
          <a:p>
            <a:pPr marL="1200150" marR="0" lvl="2" indent="-285750" algn="l" defTabSz="914400" rtl="0" eaLnBrk="1" fontAlgn="base" latinLnBrk="0" hangingPunct="1">
              <a:lnSpc>
                <a:spcPts val="1800"/>
              </a:lnSpc>
              <a:spcBef>
                <a:spcPct val="0"/>
              </a:spcBef>
              <a:spcAft>
                <a:spcPct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in ras &amp; gewas, </a:t>
            </a:r>
          </a:p>
          <a:p>
            <a:pPr marL="1200150" marR="0" lvl="2" indent="-285750" algn="l" defTabSz="914400" rtl="0" eaLnBrk="1" fontAlgn="base" latinLnBrk="0" hangingPunct="1">
              <a:lnSpc>
                <a:spcPts val="1800"/>
              </a:lnSpc>
              <a:spcBef>
                <a:spcPct val="0"/>
              </a:spcBef>
              <a:spcAft>
                <a:spcPct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in soorten en </a:t>
            </a:r>
          </a:p>
          <a:p>
            <a:pPr marL="1200150" marR="0" lvl="2" indent="-285750" algn="l" defTabSz="914400" rtl="0" eaLnBrk="1" fontAlgn="base" latinLnBrk="0" hangingPunct="1">
              <a:lnSpc>
                <a:spcPts val="1800"/>
              </a:lnSpc>
              <a:spcBef>
                <a:spcPct val="0"/>
              </a:spcBef>
              <a:spcAft>
                <a:spcPct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in ecosystemen / landschappen</a:t>
            </a:r>
          </a:p>
          <a:p>
            <a:pPr marL="0" marR="0" lvl="0" indent="0" algn="l" defTabSz="914400" rtl="0" eaLnBrk="1" fontAlgn="base" latinLnBrk="0" hangingPunct="1">
              <a:lnSpc>
                <a:spcPts val="1800"/>
              </a:lnSpc>
              <a:spcBef>
                <a:spcPct val="0"/>
              </a:spcBef>
              <a:spcAft>
                <a:spcPct val="0"/>
              </a:spcAft>
              <a:buClrTx/>
              <a:buSzTx/>
              <a:buFontTx/>
              <a:buNone/>
              <a:tabLst/>
              <a:defRPr/>
            </a:pPr>
            <a:endPar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endParaRPr>
          </a:p>
          <a:p>
            <a:pPr lvl="0" fontAlgn="base">
              <a:lnSpc>
                <a:spcPts val="1800"/>
              </a:lnSpc>
              <a:spcBef>
                <a:spcPct val="0"/>
              </a:spcBef>
              <a:spcAft>
                <a:spcPct val="0"/>
              </a:spcAft>
              <a:defRPr/>
            </a:pPr>
            <a:r>
              <a:rPr lang="nl-NL" sz="1400" dirty="0">
                <a:solidFill>
                  <a:srgbClr val="FFFFFF"/>
                </a:solidFill>
                <a:latin typeface="Verdana" pitchFamily="34" charset="0"/>
              </a:rPr>
              <a:t>In essentie: </a:t>
            </a:r>
          </a:p>
          <a:p>
            <a:pPr marL="742950" lvl="1" indent="-285750" fontAlgn="base">
              <a:lnSpc>
                <a:spcPts val="1800"/>
              </a:lnSpc>
              <a:spcBef>
                <a:spcPct val="0"/>
              </a:spcBef>
              <a:spcAft>
                <a:spcPct val="0"/>
              </a:spcAft>
              <a:buFont typeface="Arial" panose="020B0604020202020204" pitchFamily="34" charset="0"/>
              <a:buChar char="•"/>
              <a:defRPr/>
            </a:pPr>
            <a:r>
              <a:rPr lang="nl-NL" sz="1400" b="1" dirty="0">
                <a:solidFill>
                  <a:srgbClr val="FFFFFF"/>
                </a:solidFill>
                <a:latin typeface="Verdana" pitchFamily="34" charset="0"/>
              </a:rPr>
              <a:t>Benutten</a:t>
            </a:r>
            <a:r>
              <a:rPr lang="nl-NL" sz="1400" dirty="0">
                <a:solidFill>
                  <a:srgbClr val="FFFFFF"/>
                </a:solidFill>
                <a:latin typeface="Verdana" pitchFamily="34" charset="0"/>
              </a:rPr>
              <a:t> van functionele agro-biodiversiteit (gezonde </a:t>
            </a:r>
            <a:r>
              <a:rPr lang="nl-NL" sz="1400" dirty="0" err="1">
                <a:solidFill>
                  <a:srgbClr val="FFFFFF"/>
                </a:solidFill>
                <a:latin typeface="Verdana" pitchFamily="34" charset="0"/>
              </a:rPr>
              <a:t>biodiverse</a:t>
            </a:r>
            <a:r>
              <a:rPr lang="nl-NL" sz="1400" dirty="0">
                <a:solidFill>
                  <a:srgbClr val="FFFFFF"/>
                </a:solidFill>
                <a:latin typeface="Verdana" pitchFamily="34" charset="0"/>
              </a:rPr>
              <a:t> bodem, diversiteit in gewassen, FAB-randen ) </a:t>
            </a:r>
          </a:p>
          <a:p>
            <a:pPr marL="742950" lvl="1" indent="-285750" fontAlgn="base">
              <a:lnSpc>
                <a:spcPts val="1800"/>
              </a:lnSpc>
              <a:spcBef>
                <a:spcPct val="0"/>
              </a:spcBef>
              <a:spcAft>
                <a:spcPct val="0"/>
              </a:spcAft>
              <a:buFont typeface="Arial" panose="020B0604020202020204" pitchFamily="34" charset="0"/>
              <a:buChar char="•"/>
              <a:defRPr/>
            </a:pPr>
            <a:r>
              <a:rPr lang="nl-NL" sz="1400" dirty="0">
                <a:solidFill>
                  <a:srgbClr val="FFFFFF"/>
                </a:solidFill>
                <a:latin typeface="Verdana" pitchFamily="34" charset="0"/>
              </a:rPr>
              <a:t>Door benutting van natuurlijke processen -&gt; </a:t>
            </a:r>
            <a:r>
              <a:rPr lang="nl-NL" sz="1400" b="1" dirty="0">
                <a:solidFill>
                  <a:srgbClr val="FFFFFF"/>
                </a:solidFill>
                <a:latin typeface="Verdana" pitchFamily="34" charset="0"/>
              </a:rPr>
              <a:t>minder impact </a:t>
            </a:r>
            <a:r>
              <a:rPr lang="nl-NL" sz="1400" dirty="0">
                <a:solidFill>
                  <a:srgbClr val="FFFFFF"/>
                </a:solidFill>
                <a:latin typeface="Verdana" pitchFamily="34" charset="0"/>
              </a:rPr>
              <a:t>op de omgeving</a:t>
            </a:r>
          </a:p>
          <a:p>
            <a:pPr marL="742950" lvl="1" indent="-285750" fontAlgn="base">
              <a:lnSpc>
                <a:spcPts val="1800"/>
              </a:lnSpc>
              <a:spcBef>
                <a:spcPct val="0"/>
              </a:spcBef>
              <a:spcAft>
                <a:spcPct val="0"/>
              </a:spcAft>
              <a:buFont typeface="Arial" panose="020B0604020202020204" pitchFamily="34" charset="0"/>
              <a:buChar char="•"/>
              <a:defRPr/>
            </a:pPr>
            <a:r>
              <a:rPr lang="nl-NL" sz="1400" b="1" dirty="0">
                <a:solidFill>
                  <a:srgbClr val="FFFFFF"/>
                </a:solidFill>
                <a:latin typeface="Verdana" pitchFamily="34" charset="0"/>
              </a:rPr>
              <a:t>Zorg voor </a:t>
            </a:r>
            <a:r>
              <a:rPr lang="nl-NL" sz="1400" dirty="0">
                <a:solidFill>
                  <a:srgbClr val="FFFFFF"/>
                </a:solidFill>
                <a:latin typeface="Verdana" pitchFamily="34" charset="0"/>
              </a:rPr>
              <a:t>soorten &amp; landschap (niet direct functioneel v voedselproductie)</a:t>
            </a:r>
          </a:p>
          <a:p>
            <a:pPr marL="285750" marR="0" lvl="0" indent="-285750" algn="l" defTabSz="914400" rtl="0" eaLnBrk="1" fontAlgn="base" latinLnBrk="0" hangingPunct="1">
              <a:lnSpc>
                <a:spcPts val="1800"/>
              </a:lnSpc>
              <a:spcBef>
                <a:spcPct val="0"/>
              </a:spcBef>
              <a:spcAft>
                <a:spcPct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grpSp>
        <p:nvGrpSpPr>
          <p:cNvPr id="33" name="Group 32"/>
          <p:cNvGrpSpPr/>
          <p:nvPr/>
        </p:nvGrpSpPr>
        <p:grpSpPr>
          <a:xfrm>
            <a:off x="3916020" y="1874347"/>
            <a:ext cx="5238749" cy="2670051"/>
            <a:chOff x="4397285" y="756144"/>
            <a:chExt cx="5238749" cy="2670051"/>
          </a:xfrm>
        </p:grpSpPr>
        <p:sp>
          <p:nvSpPr>
            <p:cNvPr id="25" name="TextBox 24"/>
            <p:cNvSpPr txBox="1"/>
            <p:nvPr/>
          </p:nvSpPr>
          <p:spPr>
            <a:xfrm>
              <a:off x="4397285" y="756144"/>
              <a:ext cx="5238749" cy="312843"/>
            </a:xfrm>
            <a:prstGeom prst="rect">
              <a:avLst/>
            </a:prstGeom>
            <a:noFill/>
          </p:spPr>
          <p:txBody>
            <a:bodyPr wrap="square" rtlCol="0">
              <a:spAutoFit/>
            </a:bodyPr>
            <a:lstStyle/>
            <a:p>
              <a:pPr marL="0" marR="0" lvl="0" indent="0" algn="ctr" defTabSz="914400" rtl="0" eaLnBrk="1" fontAlgn="base" latinLnBrk="0" hangingPunct="1">
                <a:lnSpc>
                  <a:spcPts val="1800"/>
                </a:lnSpc>
                <a:spcBef>
                  <a:spcPct val="0"/>
                </a:spcBef>
                <a:spcAft>
                  <a:spcPct val="0"/>
                </a:spcAft>
                <a:buClrTx/>
                <a:buSzTx/>
                <a:buFontTx/>
                <a:buNone/>
                <a:tabLst/>
                <a:defRPr/>
              </a:pPr>
              <a:r>
                <a:rPr kumimoji="0" lang="nl-NL" sz="1400" b="1" i="0" u="none" strike="noStrike" kern="1200" cap="none" spc="0" normalizeH="0" baseline="0" noProof="0" dirty="0">
                  <a:ln>
                    <a:noFill/>
                  </a:ln>
                  <a:solidFill>
                    <a:srgbClr val="FFFFFF"/>
                  </a:solidFill>
                  <a:effectLst/>
                  <a:uLnTx/>
                  <a:uFillTx/>
                  <a:latin typeface="Calibri" pitchFamily="34" charset="0"/>
                  <a:ea typeface="+mn-ea"/>
                  <a:cs typeface="+mn-cs"/>
                </a:rPr>
                <a:t>natuurinclusieve landbouw: ecologie &amp; biodiversiteit als de basis</a:t>
              </a:r>
            </a:p>
          </p:txBody>
        </p:sp>
        <p:grpSp>
          <p:nvGrpSpPr>
            <p:cNvPr id="42" name="Group 41"/>
            <p:cNvGrpSpPr/>
            <p:nvPr/>
          </p:nvGrpSpPr>
          <p:grpSpPr>
            <a:xfrm rot="10800000">
              <a:off x="5924550" y="1282782"/>
              <a:ext cx="1863326" cy="2143413"/>
              <a:chOff x="5924550" y="847435"/>
              <a:chExt cx="1863326" cy="2143413"/>
            </a:xfrm>
          </p:grpSpPr>
          <p:sp>
            <p:nvSpPr>
              <p:cNvPr id="43" name="Isosceles Triangle 42"/>
              <p:cNvSpPr/>
              <p:nvPr/>
            </p:nvSpPr>
            <p:spPr>
              <a:xfrm rot="10800000">
                <a:off x="5924550" y="847435"/>
                <a:ext cx="1863326" cy="2143413"/>
              </a:xfrm>
              <a:prstGeom prst="triangl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400" b="0" i="0" u="none" strike="noStrike" kern="1200" cap="none" spc="0" normalizeH="0" baseline="0" noProof="0" dirty="0">
                  <a:ln>
                    <a:noFill/>
                  </a:ln>
                  <a:solidFill>
                    <a:srgbClr val="005172"/>
                  </a:solidFill>
                  <a:effectLst/>
                  <a:uLnTx/>
                  <a:uFillTx/>
                  <a:latin typeface="Verdana"/>
                  <a:ea typeface="+mn-ea"/>
                  <a:cs typeface="+mn-cs"/>
                </a:endParaRPr>
              </a:p>
            </p:txBody>
          </p:sp>
          <p:cxnSp>
            <p:nvCxnSpPr>
              <p:cNvPr id="44" name="Straight Arrow Connector 43"/>
              <p:cNvCxnSpPr/>
              <p:nvPr/>
            </p:nvCxnSpPr>
            <p:spPr>
              <a:xfrm flipH="1">
                <a:off x="6611887" y="867935"/>
                <a:ext cx="167757" cy="681702"/>
              </a:xfrm>
              <a:prstGeom prst="straightConnector1">
                <a:avLst/>
              </a:prstGeom>
              <a:ln w="38100">
                <a:solidFill>
                  <a:schemeClr val="bg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3" idx="3"/>
              </p:cNvCxnSpPr>
              <p:nvPr/>
            </p:nvCxnSpPr>
            <p:spPr>
              <a:xfrm>
                <a:off x="6856213" y="847435"/>
                <a:ext cx="15645" cy="889243"/>
              </a:xfrm>
              <a:prstGeom prst="straightConnector1">
                <a:avLst/>
              </a:prstGeom>
              <a:ln w="38100">
                <a:solidFill>
                  <a:schemeClr val="bg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6895710" y="852953"/>
                <a:ext cx="295318" cy="675367"/>
              </a:xfrm>
              <a:prstGeom prst="straightConnector1">
                <a:avLst/>
              </a:prstGeom>
              <a:ln w="38100">
                <a:solidFill>
                  <a:schemeClr val="bg2"/>
                </a:solidFill>
                <a:prstDash val="dash"/>
                <a:tailEnd type="triangle"/>
              </a:ln>
            </p:spPr>
            <p:style>
              <a:lnRef idx="1">
                <a:schemeClr val="accent1"/>
              </a:lnRef>
              <a:fillRef idx="0">
                <a:schemeClr val="accent1"/>
              </a:fillRef>
              <a:effectRef idx="0">
                <a:schemeClr val="accent1"/>
              </a:effectRef>
              <a:fontRef idx="minor">
                <a:schemeClr val="tx1"/>
              </a:fontRef>
            </p:style>
          </p:cxnSp>
        </p:grpSp>
      </p:grpSp>
      <p:sp>
        <p:nvSpPr>
          <p:cNvPr id="24" name="Title 1">
            <a:extLst>
              <a:ext uri="{FF2B5EF4-FFF2-40B4-BE49-F238E27FC236}">
                <a16:creationId xmlns:a16="http://schemas.microsoft.com/office/drawing/2014/main" id="{1DE5601C-0902-4BB7-89A3-993553E30B36}"/>
              </a:ext>
            </a:extLst>
          </p:cNvPr>
          <p:cNvSpPr txBox="1">
            <a:spLocks/>
          </p:cNvSpPr>
          <p:nvPr/>
        </p:nvSpPr>
        <p:spPr bwMode="auto">
          <a:xfrm>
            <a:off x="241757" y="232582"/>
            <a:ext cx="8029558" cy="1141852"/>
          </a:xfrm>
          <a:prstGeom prst="rect">
            <a:avLst/>
          </a:prstGeom>
          <a:noFill/>
          <a:ln>
            <a:gradFill>
              <a:gsLst>
                <a:gs pos="0">
                  <a:schemeClr val="bg1"/>
                </a:gs>
                <a:gs pos="1000">
                  <a:schemeClr val="bg1">
                    <a:alpha val="0"/>
                  </a:schemeClr>
                </a:gs>
                <a:gs pos="99000">
                  <a:srgbClr val="FFFFFF">
                    <a:alpha val="0"/>
                  </a:srgbClr>
                </a:gs>
                <a:gs pos="100000">
                  <a:schemeClr val="bg1"/>
                </a:gs>
              </a:gsLst>
              <a:lin ang="5400000" scaled="0"/>
            </a:gradFill>
          </a:ln>
          <a:extLst/>
        </p:spPr>
        <p:txBody>
          <a:bodyPr vert="horz" wrap="square" lIns="18000" tIns="0" rIns="91440" bIns="324000" numCol="1" anchor="t" anchorCtr="0" compatLnSpc="1">
            <a:prstTxWarp prst="textNoShape">
              <a:avLst/>
            </a:prstTxWarp>
            <a:spAutoFit/>
          </a:bodyPr>
          <a:lst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r>
              <a:rPr lang="nl-NL" dirty="0"/>
              <a:t>NIL = Omdenken van de rol van ecologie in de bedrijfsvoering</a:t>
            </a:r>
          </a:p>
        </p:txBody>
      </p:sp>
      <p:pic>
        <p:nvPicPr>
          <p:cNvPr id="6" name="Audio 5">
            <a:hlinkClick r:id="" action="ppaction://media"/>
            <a:extLst>
              <a:ext uri="{FF2B5EF4-FFF2-40B4-BE49-F238E27FC236}">
                <a16:creationId xmlns:a16="http://schemas.microsoft.com/office/drawing/2014/main" id="{797318B7-AE3C-402A-A03C-D8CCC40AF7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4943906"/>
      </p:ext>
    </p:extLst>
  </p:cSld>
  <p:clrMapOvr>
    <a:masterClrMapping/>
  </p:clrMapOvr>
  <mc:AlternateContent xmlns:mc="http://schemas.openxmlformats.org/markup-compatibility/2006" xmlns:p14="http://schemas.microsoft.com/office/powerpoint/2010/main">
    <mc:Choice Requires="p14">
      <p:transition spd="slow" p14:dur="2000" advTm="61191"/>
    </mc:Choice>
    <mc:Fallback xmlns="">
      <p:transition spd="slow" advTm="61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1973655" y="2349367"/>
            <a:ext cx="4508626" cy="1661318"/>
          </a:xfrm>
          <a:custGeom>
            <a:avLst/>
            <a:gdLst>
              <a:gd name="connsiteX0" fmla="*/ 0 w 4508626"/>
              <a:gd name="connsiteY0" fmla="*/ 1661318 h 1661318"/>
              <a:gd name="connsiteX1" fmla="*/ 2616452 w 4508626"/>
              <a:gd name="connsiteY1" fmla="*/ 330459 h 1661318"/>
              <a:gd name="connsiteX2" fmla="*/ 3693814 w 4508626"/>
              <a:gd name="connsiteY2" fmla="*/ 4534 h 1661318"/>
              <a:gd name="connsiteX3" fmla="*/ 4508626 w 4508626"/>
              <a:gd name="connsiteY3" fmla="*/ 131283 h 1661318"/>
              <a:gd name="connsiteX4" fmla="*/ 4508626 w 4508626"/>
              <a:gd name="connsiteY4" fmla="*/ 131283 h 166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626" h="1661318">
                <a:moveTo>
                  <a:pt x="0" y="1661318"/>
                </a:moveTo>
                <a:cubicBezTo>
                  <a:pt x="1000408" y="1133954"/>
                  <a:pt x="2000816" y="606590"/>
                  <a:pt x="2616452" y="330459"/>
                </a:cubicBezTo>
                <a:cubicBezTo>
                  <a:pt x="3232088" y="54328"/>
                  <a:pt x="3378452" y="37730"/>
                  <a:pt x="3693814" y="4534"/>
                </a:cubicBezTo>
                <a:cubicBezTo>
                  <a:pt x="4009176" y="-28662"/>
                  <a:pt x="4508626" y="131283"/>
                  <a:pt x="4508626" y="131283"/>
                </a:cubicBezTo>
                <a:lnTo>
                  <a:pt x="4508626" y="131283"/>
                </a:lnTo>
              </a:path>
            </a:pathLst>
          </a:custGeom>
          <a:noFill/>
          <a:ln w="349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7" name="Group 16"/>
          <p:cNvGrpSpPr/>
          <p:nvPr/>
        </p:nvGrpSpPr>
        <p:grpSpPr>
          <a:xfrm>
            <a:off x="3523937" y="1544617"/>
            <a:ext cx="1743614" cy="568858"/>
            <a:chOff x="3958084" y="234950"/>
            <a:chExt cx="1743624" cy="568986"/>
          </a:xfrm>
        </p:grpSpPr>
        <p:sp>
          <p:nvSpPr>
            <p:cNvPr id="19" name="Text Box 16"/>
            <p:cNvSpPr txBox="1"/>
            <p:nvPr/>
          </p:nvSpPr>
          <p:spPr>
            <a:xfrm>
              <a:off x="4153578" y="234950"/>
              <a:ext cx="1548130" cy="568986"/>
            </a:xfrm>
            <a:prstGeom prst="rect">
              <a:avLst/>
            </a:prstGeom>
            <a:solidFill>
              <a:srgbClr val="00B050"/>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nl-NL" sz="900" dirty="0">
                  <a:solidFill>
                    <a:schemeClr val="bg1"/>
                  </a:solidFill>
                  <a:effectLst/>
                  <a:latin typeface="Verdana"/>
                  <a:ea typeface="Calibri"/>
                  <a:cs typeface="Times New Roman"/>
                </a:rPr>
                <a:t>Land sparing (scheiden)</a:t>
              </a:r>
              <a:endParaRPr lang="en-GB" sz="900" dirty="0">
                <a:solidFill>
                  <a:schemeClr val="bg1"/>
                </a:solidFill>
                <a:effectLst/>
                <a:latin typeface="Verdana"/>
                <a:ea typeface="Calibri"/>
                <a:cs typeface="Times New Roman"/>
              </a:endParaRPr>
            </a:p>
            <a:p>
              <a:pPr>
                <a:lnSpc>
                  <a:spcPct val="115000"/>
                </a:lnSpc>
                <a:spcAft>
                  <a:spcPts val="1000"/>
                </a:spcAft>
              </a:pPr>
              <a:r>
                <a:rPr lang="nl-NL" sz="900" dirty="0">
                  <a:solidFill>
                    <a:schemeClr val="bg1"/>
                  </a:solidFill>
                  <a:effectLst/>
                  <a:latin typeface="Verdana"/>
                  <a:ea typeface="Calibri"/>
                  <a:cs typeface="Times New Roman"/>
                </a:rPr>
                <a:t>Land </a:t>
              </a:r>
              <a:r>
                <a:rPr lang="nl-NL" sz="900" dirty="0" err="1">
                  <a:solidFill>
                    <a:schemeClr val="bg1"/>
                  </a:solidFill>
                  <a:effectLst/>
                  <a:latin typeface="Verdana"/>
                  <a:ea typeface="Calibri"/>
                  <a:cs typeface="Times New Roman"/>
                </a:rPr>
                <a:t>sharing</a:t>
              </a:r>
              <a:r>
                <a:rPr lang="nl-NL" sz="900" dirty="0">
                  <a:solidFill>
                    <a:schemeClr val="bg1"/>
                  </a:solidFill>
                  <a:effectLst/>
                  <a:latin typeface="Verdana"/>
                  <a:ea typeface="Calibri"/>
                  <a:cs typeface="Times New Roman"/>
                </a:rPr>
                <a:t> (verweven)</a:t>
              </a:r>
              <a:endParaRPr lang="en-GB" sz="900" dirty="0">
                <a:solidFill>
                  <a:schemeClr val="bg1"/>
                </a:solidFill>
                <a:effectLst/>
                <a:latin typeface="Verdana"/>
                <a:ea typeface="Calibri"/>
                <a:cs typeface="Times New Roman"/>
              </a:endParaRPr>
            </a:p>
          </p:txBody>
        </p:sp>
        <p:grpSp>
          <p:nvGrpSpPr>
            <p:cNvPr id="20" name="Group 19"/>
            <p:cNvGrpSpPr/>
            <p:nvPr/>
          </p:nvGrpSpPr>
          <p:grpSpPr>
            <a:xfrm>
              <a:off x="3958084" y="248505"/>
              <a:ext cx="247650" cy="241300"/>
              <a:chOff x="3689350" y="273050"/>
              <a:chExt cx="247650" cy="241300"/>
            </a:xfrm>
          </p:grpSpPr>
          <p:sp>
            <p:nvSpPr>
              <p:cNvPr id="22" name="Rectangle 21"/>
              <p:cNvSpPr/>
              <p:nvPr/>
            </p:nvSpPr>
            <p:spPr>
              <a:xfrm>
                <a:off x="3816350" y="273050"/>
                <a:ext cx="120650" cy="2413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Rectangle 22"/>
              <p:cNvSpPr/>
              <p:nvPr/>
            </p:nvSpPr>
            <p:spPr>
              <a:xfrm>
                <a:off x="3689350" y="273050"/>
                <a:ext cx="127000" cy="241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21" name="Rectangle 20"/>
            <p:cNvSpPr/>
            <p:nvPr/>
          </p:nvSpPr>
          <p:spPr>
            <a:xfrm>
              <a:off x="3970784" y="530320"/>
              <a:ext cx="234950" cy="241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7" name="Text Box 4"/>
          <p:cNvSpPr txBox="1"/>
          <p:nvPr/>
        </p:nvSpPr>
        <p:spPr>
          <a:xfrm rot="16200000">
            <a:off x="333199" y="2816389"/>
            <a:ext cx="2913395" cy="250189"/>
          </a:xfrm>
          <a:prstGeom prst="rect">
            <a:avLst/>
          </a:prstGeom>
          <a:solidFill>
            <a:srgbClr val="34B233"/>
          </a:solid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nl-NL" sz="1000" dirty="0">
                <a:solidFill>
                  <a:schemeClr val="bg1"/>
                </a:solidFill>
                <a:effectLst/>
                <a:latin typeface="Verdana"/>
                <a:ea typeface="Calibri"/>
                <a:cs typeface="Times New Roman"/>
              </a:rPr>
              <a:t>Biodiversiteit</a:t>
            </a:r>
          </a:p>
        </p:txBody>
      </p:sp>
      <p:cxnSp>
        <p:nvCxnSpPr>
          <p:cNvPr id="8" name="Straight Connector 7"/>
          <p:cNvCxnSpPr/>
          <p:nvPr/>
        </p:nvCxnSpPr>
        <p:spPr>
          <a:xfrm flipH="1">
            <a:off x="1914991" y="2384334"/>
            <a:ext cx="25400" cy="2018847"/>
          </a:xfrm>
          <a:prstGeom prst="line">
            <a:avLst/>
          </a:prstGeom>
          <a:noFill/>
          <a:ln w="19050" cap="flat" cmpd="sng" algn="ctr">
            <a:solidFill>
              <a:srgbClr val="4F81BD">
                <a:shade val="95000"/>
                <a:satMod val="105000"/>
              </a:srgbClr>
            </a:solidFill>
            <a:prstDash val="solid"/>
            <a:headEnd type="arrow"/>
            <a:tailEnd type="none"/>
          </a:ln>
          <a:effectLst/>
        </p:spPr>
      </p:cxnSp>
      <p:cxnSp>
        <p:nvCxnSpPr>
          <p:cNvPr id="9" name="Straight Connector 8"/>
          <p:cNvCxnSpPr/>
          <p:nvPr/>
        </p:nvCxnSpPr>
        <p:spPr>
          <a:xfrm>
            <a:off x="1914991" y="4403181"/>
            <a:ext cx="3887708" cy="0"/>
          </a:xfrm>
          <a:prstGeom prst="line">
            <a:avLst/>
          </a:prstGeom>
          <a:noFill/>
          <a:ln w="19050" cap="flat" cmpd="sng" algn="ctr">
            <a:solidFill>
              <a:srgbClr val="4F81BD">
                <a:shade val="95000"/>
                <a:satMod val="105000"/>
              </a:srgbClr>
            </a:solidFill>
            <a:prstDash val="solid"/>
          </a:ln>
          <a:effectLst/>
        </p:spPr>
      </p:cxnSp>
      <p:sp>
        <p:nvSpPr>
          <p:cNvPr id="10" name="Text Box 7"/>
          <p:cNvSpPr txBox="1"/>
          <p:nvPr/>
        </p:nvSpPr>
        <p:spPr>
          <a:xfrm>
            <a:off x="1879095" y="4415879"/>
            <a:ext cx="5743923" cy="250501"/>
          </a:xfrm>
          <a:prstGeom prst="rect">
            <a:avLst/>
          </a:prstGeom>
          <a:gradFill flip="none" rotWithShape="1">
            <a:gsLst>
              <a:gs pos="0">
                <a:schemeClr val="tx2">
                  <a:lumMod val="75000"/>
                </a:schemeClr>
              </a:gs>
              <a:gs pos="57000">
                <a:srgbClr val="FFC000"/>
              </a:gs>
              <a:gs pos="100000">
                <a:srgbClr val="FF0000"/>
              </a:gs>
            </a:gsLst>
            <a:lin ang="0" scaled="1"/>
            <a:tileRect/>
          </a:grad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nl-NL" sz="1000" dirty="0">
                <a:solidFill>
                  <a:srgbClr val="000000"/>
                </a:solidFill>
                <a:effectLst/>
                <a:latin typeface="Verdana"/>
                <a:ea typeface="Calibri"/>
                <a:cs typeface="Times New Roman"/>
              </a:rPr>
              <a:t>Puur natuur 	</a:t>
            </a:r>
            <a:r>
              <a:rPr lang="nl-NL" sz="1000" dirty="0">
                <a:solidFill>
                  <a:srgbClr val="000000"/>
                </a:solidFill>
                <a:latin typeface="Verdana"/>
                <a:ea typeface="Calibri"/>
                <a:cs typeface="Times New Roman"/>
              </a:rPr>
              <a:t>	</a:t>
            </a:r>
            <a:r>
              <a:rPr lang="nl-NL" sz="1000" dirty="0">
                <a:solidFill>
                  <a:srgbClr val="000000"/>
                </a:solidFill>
                <a:effectLst/>
                <a:latin typeface="Verdana"/>
                <a:ea typeface="Calibri"/>
                <a:cs typeface="Times New Roman"/>
              </a:rPr>
              <a:t>natuurinclusieve landbouw        </a:t>
            </a:r>
            <a:r>
              <a:rPr lang="nl-NL" sz="1000" dirty="0">
                <a:solidFill>
                  <a:srgbClr val="000000"/>
                </a:solidFill>
                <a:latin typeface="Verdana"/>
                <a:ea typeface="Calibri"/>
                <a:cs typeface="Times New Roman"/>
              </a:rPr>
              <a:t>         </a:t>
            </a:r>
            <a:r>
              <a:rPr lang="nl-NL" sz="1000" dirty="0">
                <a:solidFill>
                  <a:srgbClr val="000000"/>
                </a:solidFill>
                <a:effectLst/>
                <a:latin typeface="Verdana"/>
                <a:ea typeface="Calibri"/>
                <a:cs typeface="Times New Roman"/>
              </a:rPr>
              <a:t>intensieve landbouw       </a:t>
            </a:r>
          </a:p>
        </p:txBody>
      </p:sp>
      <p:sp>
        <p:nvSpPr>
          <p:cNvPr id="18" name="Freeform 17"/>
          <p:cNvSpPr/>
          <p:nvPr/>
        </p:nvSpPr>
        <p:spPr>
          <a:xfrm>
            <a:off x="1944170" y="2411474"/>
            <a:ext cx="4577584" cy="1829993"/>
          </a:xfrm>
          <a:custGeom>
            <a:avLst/>
            <a:gdLst>
              <a:gd name="connsiteX0" fmla="*/ 0 w 4577610"/>
              <a:gd name="connsiteY0" fmla="*/ 478438 h 1830404"/>
              <a:gd name="connsiteX1" fmla="*/ 1699774 w 4577610"/>
              <a:gd name="connsiteY1" fmla="*/ 52092 h 1830404"/>
              <a:gd name="connsiteX2" fmla="*/ 3876383 w 4577610"/>
              <a:gd name="connsiteY2" fmla="*/ 1533083 h 1830404"/>
              <a:gd name="connsiteX3" fmla="*/ 4577610 w 4577610"/>
              <a:gd name="connsiteY3" fmla="*/ 1830404 h 1830404"/>
            </a:gdLst>
            <a:ahLst/>
            <a:cxnLst>
              <a:cxn ang="0">
                <a:pos x="connsiteX0" y="connsiteY0"/>
              </a:cxn>
              <a:cxn ang="0">
                <a:pos x="connsiteX1" y="connsiteY1"/>
              </a:cxn>
              <a:cxn ang="0">
                <a:pos x="connsiteX2" y="connsiteY2"/>
              </a:cxn>
              <a:cxn ang="0">
                <a:pos x="connsiteX3" y="connsiteY3"/>
              </a:cxn>
            </a:cxnLst>
            <a:rect l="l" t="t" r="r" b="b"/>
            <a:pathLst>
              <a:path w="4577610" h="1830404">
                <a:moveTo>
                  <a:pt x="0" y="478438"/>
                </a:moveTo>
                <a:cubicBezTo>
                  <a:pt x="526855" y="177378"/>
                  <a:pt x="1053710" y="-123682"/>
                  <a:pt x="1699774" y="52092"/>
                </a:cubicBezTo>
                <a:cubicBezTo>
                  <a:pt x="2345838" y="227866"/>
                  <a:pt x="3396744" y="1236698"/>
                  <a:pt x="3876383" y="1533083"/>
                </a:cubicBezTo>
                <a:cubicBezTo>
                  <a:pt x="4356022" y="1829468"/>
                  <a:pt x="4466816" y="1829936"/>
                  <a:pt x="4577610" y="1830404"/>
                </a:cubicBezTo>
              </a:path>
            </a:pathLst>
          </a:custGeom>
          <a:noFill/>
          <a:ln w="66675">
            <a:gradFill flip="none" rotWithShape="1">
              <a:gsLst>
                <a:gs pos="0">
                  <a:schemeClr val="tx2">
                    <a:lumMod val="75000"/>
                  </a:schemeClr>
                </a:gs>
                <a:gs pos="54000">
                  <a:srgbClr val="FFC000"/>
                </a:gs>
                <a:gs pos="100000">
                  <a:srgbClr val="FF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dirty="0"/>
          </a:p>
        </p:txBody>
      </p:sp>
      <p:sp>
        <p:nvSpPr>
          <p:cNvPr id="6" name="Freeform 5"/>
          <p:cNvSpPr/>
          <p:nvPr/>
        </p:nvSpPr>
        <p:spPr>
          <a:xfrm>
            <a:off x="1879095" y="4703171"/>
            <a:ext cx="1869721" cy="1371704"/>
          </a:xfrm>
          <a:custGeom>
            <a:avLst/>
            <a:gdLst>
              <a:gd name="connsiteX0" fmla="*/ 0 w 1950117"/>
              <a:gd name="connsiteY0" fmla="*/ 132701 h 1327014"/>
              <a:gd name="connsiteX1" fmla="*/ 132701 w 1950117"/>
              <a:gd name="connsiteY1" fmla="*/ 0 h 1327014"/>
              <a:gd name="connsiteX2" fmla="*/ 1817416 w 1950117"/>
              <a:gd name="connsiteY2" fmla="*/ 0 h 1327014"/>
              <a:gd name="connsiteX3" fmla="*/ 1950117 w 1950117"/>
              <a:gd name="connsiteY3" fmla="*/ 132701 h 1327014"/>
              <a:gd name="connsiteX4" fmla="*/ 1950117 w 1950117"/>
              <a:gd name="connsiteY4" fmla="*/ 1194313 h 1327014"/>
              <a:gd name="connsiteX5" fmla="*/ 1817416 w 1950117"/>
              <a:gd name="connsiteY5" fmla="*/ 1327014 h 1327014"/>
              <a:gd name="connsiteX6" fmla="*/ 132701 w 1950117"/>
              <a:gd name="connsiteY6" fmla="*/ 1327014 h 1327014"/>
              <a:gd name="connsiteX7" fmla="*/ 0 w 1950117"/>
              <a:gd name="connsiteY7" fmla="*/ 1194313 h 1327014"/>
              <a:gd name="connsiteX8" fmla="*/ 0 w 1950117"/>
              <a:gd name="connsiteY8" fmla="*/ 132701 h 132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0117" h="1327014">
                <a:moveTo>
                  <a:pt x="0" y="132701"/>
                </a:moveTo>
                <a:cubicBezTo>
                  <a:pt x="0" y="59412"/>
                  <a:pt x="59412" y="0"/>
                  <a:pt x="132701" y="0"/>
                </a:cubicBezTo>
                <a:lnTo>
                  <a:pt x="1817416" y="0"/>
                </a:lnTo>
                <a:cubicBezTo>
                  <a:pt x="1890705" y="0"/>
                  <a:pt x="1950117" y="59412"/>
                  <a:pt x="1950117" y="132701"/>
                </a:cubicBezTo>
                <a:lnTo>
                  <a:pt x="1950117" y="1194313"/>
                </a:lnTo>
                <a:cubicBezTo>
                  <a:pt x="1950117" y="1267602"/>
                  <a:pt x="1890705" y="1327014"/>
                  <a:pt x="1817416" y="1327014"/>
                </a:cubicBezTo>
                <a:lnTo>
                  <a:pt x="132701" y="1327014"/>
                </a:lnTo>
                <a:cubicBezTo>
                  <a:pt x="59412" y="1327014"/>
                  <a:pt x="0" y="1267602"/>
                  <a:pt x="0" y="1194313"/>
                </a:cubicBezTo>
                <a:lnTo>
                  <a:pt x="0" y="132701"/>
                </a:lnTo>
                <a:close/>
              </a:path>
            </a:pathLst>
          </a:custGeom>
          <a:blipFill rotWithShape="0">
            <a:blip r:embed="rId5"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3">
              <a:hueOff val="2812566"/>
              <a:satOff val="-4220"/>
              <a:lumOff val="-686"/>
              <a:alphaOff val="0"/>
            </a:schemeClr>
          </a:effectRef>
          <a:fontRef idx="minor">
            <a:schemeClr val="lt1"/>
          </a:fontRef>
        </p:style>
        <p:txBody>
          <a:bodyPr spcFirstLastPara="0" vert="horz" wrap="square" lIns="233177" tIns="233177" rIns="233177" bIns="233177" numCol="1" spcCol="1270" anchor="ctr" anchorCtr="0">
            <a:noAutofit/>
          </a:bodyPr>
          <a:lstStyle/>
          <a:p>
            <a:pPr lvl="0" algn="ctr" defTabSz="2266950">
              <a:lnSpc>
                <a:spcPct val="90000"/>
              </a:lnSpc>
              <a:spcBef>
                <a:spcPct val="0"/>
              </a:spcBef>
              <a:spcAft>
                <a:spcPct val="35000"/>
              </a:spcAft>
            </a:pPr>
            <a:endParaRPr lang="en-GB" sz="5100" kern="1200" dirty="0"/>
          </a:p>
        </p:txBody>
      </p:sp>
      <p:sp>
        <p:nvSpPr>
          <p:cNvPr id="12" name="Freeform 11"/>
          <p:cNvSpPr/>
          <p:nvPr/>
        </p:nvSpPr>
        <p:spPr>
          <a:xfrm>
            <a:off x="3748816" y="4703171"/>
            <a:ext cx="1753435" cy="1371704"/>
          </a:xfrm>
          <a:custGeom>
            <a:avLst/>
            <a:gdLst>
              <a:gd name="connsiteX0" fmla="*/ 0 w 1507628"/>
              <a:gd name="connsiteY0" fmla="*/ 90458 h 904577"/>
              <a:gd name="connsiteX1" fmla="*/ 90458 w 1507628"/>
              <a:gd name="connsiteY1" fmla="*/ 0 h 904577"/>
              <a:gd name="connsiteX2" fmla="*/ 1417170 w 1507628"/>
              <a:gd name="connsiteY2" fmla="*/ 0 h 904577"/>
              <a:gd name="connsiteX3" fmla="*/ 1507628 w 1507628"/>
              <a:gd name="connsiteY3" fmla="*/ 90458 h 904577"/>
              <a:gd name="connsiteX4" fmla="*/ 1507628 w 1507628"/>
              <a:gd name="connsiteY4" fmla="*/ 814119 h 904577"/>
              <a:gd name="connsiteX5" fmla="*/ 1417170 w 1507628"/>
              <a:gd name="connsiteY5" fmla="*/ 904577 h 904577"/>
              <a:gd name="connsiteX6" fmla="*/ 90458 w 1507628"/>
              <a:gd name="connsiteY6" fmla="*/ 904577 h 904577"/>
              <a:gd name="connsiteX7" fmla="*/ 0 w 1507628"/>
              <a:gd name="connsiteY7" fmla="*/ 814119 h 904577"/>
              <a:gd name="connsiteX8" fmla="*/ 0 w 1507628"/>
              <a:gd name="connsiteY8" fmla="*/ 90458 h 9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7628" h="904577">
                <a:moveTo>
                  <a:pt x="0" y="90458"/>
                </a:moveTo>
                <a:cubicBezTo>
                  <a:pt x="0" y="40499"/>
                  <a:pt x="40499" y="0"/>
                  <a:pt x="90458" y="0"/>
                </a:cubicBezTo>
                <a:lnTo>
                  <a:pt x="1417170" y="0"/>
                </a:lnTo>
                <a:cubicBezTo>
                  <a:pt x="1467129" y="0"/>
                  <a:pt x="1507628" y="40499"/>
                  <a:pt x="1507628" y="90458"/>
                </a:cubicBezTo>
                <a:lnTo>
                  <a:pt x="1507628" y="814119"/>
                </a:lnTo>
                <a:cubicBezTo>
                  <a:pt x="1507628" y="864078"/>
                  <a:pt x="1467129" y="904577"/>
                  <a:pt x="1417170" y="904577"/>
                </a:cubicBezTo>
                <a:lnTo>
                  <a:pt x="90458" y="904577"/>
                </a:lnTo>
                <a:cubicBezTo>
                  <a:pt x="40499" y="904577"/>
                  <a:pt x="0" y="864078"/>
                  <a:pt x="0" y="814119"/>
                </a:cubicBezTo>
                <a:lnTo>
                  <a:pt x="0" y="90458"/>
                </a:lnTo>
                <a:close/>
              </a:path>
            </a:pathLst>
          </a:custGeom>
          <a:blipFill rotWithShape="0">
            <a:blip r:embed="rId6"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3">
              <a:hueOff val="5625132"/>
              <a:satOff val="-8440"/>
              <a:lumOff val="-1373"/>
              <a:alphaOff val="0"/>
            </a:schemeClr>
          </a:effectRef>
          <a:fontRef idx="minor">
            <a:schemeClr val="lt1"/>
          </a:fontRef>
        </p:style>
        <p:txBody>
          <a:bodyPr spcFirstLastPara="0" vert="horz" wrap="square" lIns="175084" tIns="175084" rIns="175084" bIns="175084" numCol="1" spcCol="1270" anchor="ctr" anchorCtr="0">
            <a:noAutofit/>
          </a:bodyPr>
          <a:lstStyle/>
          <a:p>
            <a:pPr lvl="0" algn="ctr" defTabSz="1733550">
              <a:lnSpc>
                <a:spcPct val="90000"/>
              </a:lnSpc>
              <a:spcBef>
                <a:spcPct val="0"/>
              </a:spcBef>
              <a:spcAft>
                <a:spcPct val="35000"/>
              </a:spcAft>
            </a:pPr>
            <a:endParaRPr lang="en-GB" sz="3900" kern="1200" dirty="0"/>
          </a:p>
        </p:txBody>
      </p:sp>
      <p:sp>
        <p:nvSpPr>
          <p:cNvPr id="14" name="Freeform 13"/>
          <p:cNvSpPr/>
          <p:nvPr/>
        </p:nvSpPr>
        <p:spPr>
          <a:xfrm>
            <a:off x="5502251" y="4703171"/>
            <a:ext cx="1820875" cy="1371704"/>
          </a:xfrm>
          <a:custGeom>
            <a:avLst/>
            <a:gdLst>
              <a:gd name="connsiteX0" fmla="*/ 0 w 1507628"/>
              <a:gd name="connsiteY0" fmla="*/ 90458 h 904577"/>
              <a:gd name="connsiteX1" fmla="*/ 90458 w 1507628"/>
              <a:gd name="connsiteY1" fmla="*/ 0 h 904577"/>
              <a:gd name="connsiteX2" fmla="*/ 1417170 w 1507628"/>
              <a:gd name="connsiteY2" fmla="*/ 0 h 904577"/>
              <a:gd name="connsiteX3" fmla="*/ 1507628 w 1507628"/>
              <a:gd name="connsiteY3" fmla="*/ 90458 h 904577"/>
              <a:gd name="connsiteX4" fmla="*/ 1507628 w 1507628"/>
              <a:gd name="connsiteY4" fmla="*/ 814119 h 904577"/>
              <a:gd name="connsiteX5" fmla="*/ 1417170 w 1507628"/>
              <a:gd name="connsiteY5" fmla="*/ 904577 h 904577"/>
              <a:gd name="connsiteX6" fmla="*/ 90458 w 1507628"/>
              <a:gd name="connsiteY6" fmla="*/ 904577 h 904577"/>
              <a:gd name="connsiteX7" fmla="*/ 0 w 1507628"/>
              <a:gd name="connsiteY7" fmla="*/ 814119 h 904577"/>
              <a:gd name="connsiteX8" fmla="*/ 0 w 1507628"/>
              <a:gd name="connsiteY8" fmla="*/ 90458 h 9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7628" h="904577">
                <a:moveTo>
                  <a:pt x="0" y="90458"/>
                </a:moveTo>
                <a:cubicBezTo>
                  <a:pt x="0" y="40499"/>
                  <a:pt x="40499" y="0"/>
                  <a:pt x="90458" y="0"/>
                </a:cubicBezTo>
                <a:lnTo>
                  <a:pt x="1417170" y="0"/>
                </a:lnTo>
                <a:cubicBezTo>
                  <a:pt x="1467129" y="0"/>
                  <a:pt x="1507628" y="40499"/>
                  <a:pt x="1507628" y="90458"/>
                </a:cubicBezTo>
                <a:lnTo>
                  <a:pt x="1507628" y="814119"/>
                </a:lnTo>
                <a:cubicBezTo>
                  <a:pt x="1507628" y="864078"/>
                  <a:pt x="1467129" y="904577"/>
                  <a:pt x="1417170" y="904577"/>
                </a:cubicBezTo>
                <a:lnTo>
                  <a:pt x="90458" y="904577"/>
                </a:lnTo>
                <a:cubicBezTo>
                  <a:pt x="40499" y="904577"/>
                  <a:pt x="0" y="864078"/>
                  <a:pt x="0" y="814119"/>
                </a:cubicBezTo>
                <a:lnTo>
                  <a:pt x="0" y="90458"/>
                </a:lnTo>
                <a:close/>
              </a:path>
            </a:pathLst>
          </a:custGeom>
          <a:blipFill rotWithShape="0">
            <a:blip r:embed="rId7"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3">
              <a:hueOff val="8437698"/>
              <a:satOff val="-12660"/>
              <a:lumOff val="-2059"/>
              <a:alphaOff val="0"/>
            </a:schemeClr>
          </a:effectRef>
          <a:fontRef idx="minor">
            <a:schemeClr val="lt1"/>
          </a:fontRef>
        </p:style>
        <p:txBody>
          <a:bodyPr spcFirstLastPara="0" vert="horz" wrap="square" lIns="175084" tIns="175084" rIns="175084" bIns="175084" numCol="1" spcCol="1270" anchor="ctr" anchorCtr="0">
            <a:noAutofit/>
          </a:bodyPr>
          <a:lstStyle/>
          <a:p>
            <a:pPr lvl="0" algn="ctr" defTabSz="1733550">
              <a:lnSpc>
                <a:spcPct val="90000"/>
              </a:lnSpc>
              <a:spcBef>
                <a:spcPct val="0"/>
              </a:spcBef>
              <a:spcAft>
                <a:spcPct val="35000"/>
              </a:spcAft>
            </a:pPr>
            <a:endParaRPr lang="en-GB" sz="3900" kern="1200" dirty="0"/>
          </a:p>
        </p:txBody>
      </p:sp>
      <p:sp>
        <p:nvSpPr>
          <p:cNvPr id="15" name="Freeform 14"/>
          <p:cNvSpPr/>
          <p:nvPr/>
        </p:nvSpPr>
        <p:spPr>
          <a:xfrm>
            <a:off x="7323436" y="4703171"/>
            <a:ext cx="1820564" cy="1371704"/>
          </a:xfrm>
          <a:custGeom>
            <a:avLst/>
            <a:gdLst>
              <a:gd name="connsiteX0" fmla="*/ 0 w 1507628"/>
              <a:gd name="connsiteY0" fmla="*/ 90458 h 904577"/>
              <a:gd name="connsiteX1" fmla="*/ 90458 w 1507628"/>
              <a:gd name="connsiteY1" fmla="*/ 0 h 904577"/>
              <a:gd name="connsiteX2" fmla="*/ 1417170 w 1507628"/>
              <a:gd name="connsiteY2" fmla="*/ 0 h 904577"/>
              <a:gd name="connsiteX3" fmla="*/ 1507628 w 1507628"/>
              <a:gd name="connsiteY3" fmla="*/ 90458 h 904577"/>
              <a:gd name="connsiteX4" fmla="*/ 1507628 w 1507628"/>
              <a:gd name="connsiteY4" fmla="*/ 814119 h 904577"/>
              <a:gd name="connsiteX5" fmla="*/ 1417170 w 1507628"/>
              <a:gd name="connsiteY5" fmla="*/ 904577 h 904577"/>
              <a:gd name="connsiteX6" fmla="*/ 90458 w 1507628"/>
              <a:gd name="connsiteY6" fmla="*/ 904577 h 904577"/>
              <a:gd name="connsiteX7" fmla="*/ 0 w 1507628"/>
              <a:gd name="connsiteY7" fmla="*/ 814119 h 904577"/>
              <a:gd name="connsiteX8" fmla="*/ 0 w 1507628"/>
              <a:gd name="connsiteY8" fmla="*/ 90458 h 9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7628" h="904577">
                <a:moveTo>
                  <a:pt x="0" y="90458"/>
                </a:moveTo>
                <a:cubicBezTo>
                  <a:pt x="0" y="40499"/>
                  <a:pt x="40499" y="0"/>
                  <a:pt x="90458" y="0"/>
                </a:cubicBezTo>
                <a:lnTo>
                  <a:pt x="1417170" y="0"/>
                </a:lnTo>
                <a:cubicBezTo>
                  <a:pt x="1467129" y="0"/>
                  <a:pt x="1507628" y="40499"/>
                  <a:pt x="1507628" y="90458"/>
                </a:cubicBezTo>
                <a:lnTo>
                  <a:pt x="1507628" y="814119"/>
                </a:lnTo>
                <a:cubicBezTo>
                  <a:pt x="1507628" y="864078"/>
                  <a:pt x="1467129" y="904577"/>
                  <a:pt x="1417170" y="904577"/>
                </a:cubicBezTo>
                <a:lnTo>
                  <a:pt x="90458" y="904577"/>
                </a:lnTo>
                <a:cubicBezTo>
                  <a:pt x="40499" y="904577"/>
                  <a:pt x="0" y="864078"/>
                  <a:pt x="0" y="814119"/>
                </a:cubicBezTo>
                <a:lnTo>
                  <a:pt x="0" y="90458"/>
                </a:lnTo>
                <a:close/>
              </a:path>
            </a:pathLst>
          </a:custGeom>
          <a:blipFill rotWithShape="0">
            <a:blip r:embed="rId8"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3">
              <a:hueOff val="11250264"/>
              <a:satOff val="-16880"/>
              <a:lumOff val="-2745"/>
              <a:alphaOff val="0"/>
            </a:schemeClr>
          </a:effectRef>
          <a:fontRef idx="minor">
            <a:schemeClr val="lt1"/>
          </a:fontRef>
        </p:style>
        <p:txBody>
          <a:bodyPr spcFirstLastPara="0" vert="horz" wrap="square" lIns="175084" tIns="175084" rIns="175084" bIns="175084" numCol="1" spcCol="1270" anchor="ctr" anchorCtr="0">
            <a:noAutofit/>
          </a:bodyPr>
          <a:lstStyle/>
          <a:p>
            <a:pPr lvl="0" algn="ctr" defTabSz="1733550">
              <a:lnSpc>
                <a:spcPct val="90000"/>
              </a:lnSpc>
              <a:spcBef>
                <a:spcPct val="0"/>
              </a:spcBef>
              <a:spcAft>
                <a:spcPct val="35000"/>
              </a:spcAft>
            </a:pPr>
            <a:endParaRPr lang="en-GB" sz="3900" kern="1200" dirty="0"/>
          </a:p>
        </p:txBody>
      </p:sp>
      <p:sp>
        <p:nvSpPr>
          <p:cNvPr id="2" name="Title 1"/>
          <p:cNvSpPr>
            <a:spLocks noGrp="1"/>
          </p:cNvSpPr>
          <p:nvPr>
            <p:ph type="title"/>
          </p:nvPr>
        </p:nvSpPr>
        <p:spPr>
          <a:xfrm>
            <a:off x="113016" y="230188"/>
            <a:ext cx="9030984" cy="829962"/>
          </a:xfrm>
        </p:spPr>
        <p:txBody>
          <a:bodyPr>
            <a:normAutofit fontScale="90000"/>
          </a:bodyPr>
          <a:lstStyle/>
          <a:p>
            <a:r>
              <a:rPr lang="nl-NL" dirty="0"/>
              <a:t>Natuur &amp; landbouw: scheiden </a:t>
            </a:r>
            <a:r>
              <a:rPr lang="nl-NL" dirty="0" err="1"/>
              <a:t>vs</a:t>
            </a:r>
            <a:r>
              <a:rPr lang="nl-NL" dirty="0"/>
              <a:t> verweven</a:t>
            </a:r>
          </a:p>
        </p:txBody>
      </p:sp>
      <p:sp>
        <p:nvSpPr>
          <p:cNvPr id="24" name="Text Box 4"/>
          <p:cNvSpPr txBox="1"/>
          <p:nvPr/>
        </p:nvSpPr>
        <p:spPr>
          <a:xfrm rot="16200000">
            <a:off x="5923697" y="2821389"/>
            <a:ext cx="2913395" cy="250189"/>
          </a:xfrm>
          <a:prstGeom prst="rect">
            <a:avLst/>
          </a:prstGeom>
          <a:solidFill>
            <a:srgbClr val="34B233"/>
          </a:solid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nl-NL" sz="1000" dirty="0" err="1">
                <a:solidFill>
                  <a:schemeClr val="bg1"/>
                </a:solidFill>
                <a:effectLst/>
                <a:latin typeface="Verdana"/>
                <a:ea typeface="Calibri"/>
                <a:cs typeface="Times New Roman"/>
              </a:rPr>
              <a:t>Provisiong</a:t>
            </a:r>
            <a:r>
              <a:rPr lang="nl-NL" sz="1000" dirty="0">
                <a:solidFill>
                  <a:schemeClr val="bg1"/>
                </a:solidFill>
                <a:effectLst/>
                <a:latin typeface="Verdana"/>
                <a:ea typeface="Calibri"/>
                <a:cs typeface="Times New Roman"/>
              </a:rPr>
              <a:t> </a:t>
            </a:r>
            <a:r>
              <a:rPr lang="nl-NL" sz="1000" dirty="0" err="1">
                <a:solidFill>
                  <a:schemeClr val="bg1"/>
                </a:solidFill>
                <a:effectLst/>
                <a:latin typeface="Verdana"/>
                <a:ea typeface="Calibri"/>
                <a:cs typeface="Times New Roman"/>
              </a:rPr>
              <a:t>ecosystem</a:t>
            </a:r>
            <a:r>
              <a:rPr lang="nl-NL" sz="1000" dirty="0">
                <a:solidFill>
                  <a:schemeClr val="bg1"/>
                </a:solidFill>
                <a:effectLst/>
                <a:latin typeface="Verdana"/>
                <a:ea typeface="Calibri"/>
                <a:cs typeface="Times New Roman"/>
              </a:rPr>
              <a:t> services</a:t>
            </a:r>
          </a:p>
        </p:txBody>
      </p:sp>
      <p:sp>
        <p:nvSpPr>
          <p:cNvPr id="13" name="TextBox 12"/>
          <p:cNvSpPr txBox="1"/>
          <p:nvPr/>
        </p:nvSpPr>
        <p:spPr>
          <a:xfrm>
            <a:off x="6098111" y="2157291"/>
            <a:ext cx="1225015" cy="261610"/>
          </a:xfrm>
          <a:prstGeom prst="rect">
            <a:avLst/>
          </a:prstGeom>
          <a:noFill/>
        </p:spPr>
        <p:txBody>
          <a:bodyPr wrap="none" rtlCol="0">
            <a:spAutoFit/>
          </a:bodyPr>
          <a:lstStyle/>
          <a:p>
            <a:r>
              <a:rPr lang="nl-NL" sz="1050" dirty="0">
                <a:solidFill>
                  <a:schemeClr val="bg1"/>
                </a:solidFill>
              </a:rPr>
              <a:t>Voedsel productie</a:t>
            </a:r>
          </a:p>
        </p:txBody>
      </p:sp>
      <p:cxnSp>
        <p:nvCxnSpPr>
          <p:cNvPr id="26" name="Straight Connector 25"/>
          <p:cNvCxnSpPr/>
          <p:nvPr/>
        </p:nvCxnSpPr>
        <p:spPr>
          <a:xfrm flipV="1">
            <a:off x="7233412" y="2636912"/>
            <a:ext cx="0" cy="1761268"/>
          </a:xfrm>
          <a:prstGeom prst="line">
            <a:avLst/>
          </a:prstGeom>
          <a:ln w="190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Het Bos - Bosbeweging">
            <a:extLst>
              <a:ext uri="{FF2B5EF4-FFF2-40B4-BE49-F238E27FC236}">
                <a16:creationId xmlns:a16="http://schemas.microsoft.com/office/drawing/2014/main" id="{B9C44228-9583-41D5-9EAC-A2AAF4230ED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0275" y="4705865"/>
            <a:ext cx="1827920" cy="1324460"/>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7" name="Audio 26">
            <a:hlinkClick r:id="" action="ppaction://media"/>
            <a:extLst>
              <a:ext uri="{FF2B5EF4-FFF2-40B4-BE49-F238E27FC236}">
                <a16:creationId xmlns:a16="http://schemas.microsoft.com/office/drawing/2014/main" id="{B96336FB-5801-44CC-8B23-A9B9C19A1C3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01804684"/>
      </p:ext>
    </p:extLst>
  </p:cSld>
  <p:clrMapOvr>
    <a:masterClrMapping/>
  </p:clrMapOvr>
  <mc:AlternateContent xmlns:mc="http://schemas.openxmlformats.org/markup-compatibility/2006" xmlns:p14="http://schemas.microsoft.com/office/powerpoint/2010/main">
    <mc:Choice Requires="p14">
      <p:transition spd="slow" p14:dur="2000" advTm="60617"/>
    </mc:Choice>
    <mc:Fallback xmlns="">
      <p:transition spd="slow" advTm="60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3AF97-198B-4D23-8DD5-827D44554B55}"/>
              </a:ext>
            </a:extLst>
          </p:cNvPr>
          <p:cNvSpPr>
            <a:spLocks noGrp="1"/>
          </p:cNvSpPr>
          <p:nvPr>
            <p:ph type="title"/>
          </p:nvPr>
        </p:nvSpPr>
        <p:spPr>
          <a:xfrm>
            <a:off x="228882" y="130334"/>
            <a:ext cx="8713505" cy="579242"/>
          </a:xfrm>
        </p:spPr>
        <p:txBody>
          <a:bodyPr/>
          <a:lstStyle/>
          <a:p>
            <a:r>
              <a:rPr lang="nl-NL" dirty="0"/>
              <a:t>Vier niveaus van </a:t>
            </a:r>
            <a:r>
              <a:rPr lang="nl-NL" dirty="0" err="1"/>
              <a:t>natuurinclusieve</a:t>
            </a:r>
            <a:r>
              <a:rPr lang="nl-NL" dirty="0"/>
              <a:t> landbouw</a:t>
            </a:r>
          </a:p>
        </p:txBody>
      </p:sp>
      <p:sp>
        <p:nvSpPr>
          <p:cNvPr id="3" name="Text Placeholder 2">
            <a:extLst>
              <a:ext uri="{FF2B5EF4-FFF2-40B4-BE49-F238E27FC236}">
                <a16:creationId xmlns:a16="http://schemas.microsoft.com/office/drawing/2014/main" id="{CEDEAE60-5874-43B9-8902-6242B1F59993}"/>
              </a:ext>
            </a:extLst>
          </p:cNvPr>
          <p:cNvSpPr>
            <a:spLocks noGrp="1"/>
          </p:cNvSpPr>
          <p:nvPr>
            <p:ph type="body" sz="quarter" idx="10"/>
          </p:nvPr>
        </p:nvSpPr>
        <p:spPr/>
        <p:txBody>
          <a:bodyPr/>
          <a:lstStyle/>
          <a:p>
            <a:endParaRPr lang="nl-NL"/>
          </a:p>
        </p:txBody>
      </p:sp>
      <p:sp>
        <p:nvSpPr>
          <p:cNvPr id="4" name="Slide Number Placeholder 3">
            <a:extLst>
              <a:ext uri="{FF2B5EF4-FFF2-40B4-BE49-F238E27FC236}">
                <a16:creationId xmlns:a16="http://schemas.microsoft.com/office/drawing/2014/main" id="{D45957A3-4E68-460A-85A0-5C9701B37F5E}"/>
              </a:ext>
            </a:extLst>
          </p:cNvPr>
          <p:cNvSpPr>
            <a:spLocks noGrp="1"/>
          </p:cNvSpPr>
          <p:nvPr>
            <p:ph type="sldNum" sz="quarter" idx="11"/>
          </p:nvPr>
        </p:nvSpPr>
        <p:spPr/>
        <p:txBody>
          <a:bodyPr/>
          <a:lstStyle/>
          <a:p>
            <a:pPr algn="r">
              <a:lnSpc>
                <a:spcPts val="1200"/>
              </a:lnSpc>
            </a:pPr>
            <a:fld id="{F25965E0-7062-474C-8671-DB3A3CE669B0}" type="slidenum">
              <a:rPr lang="nl-NL" smtClean="0"/>
              <a:pPr algn="r">
                <a:lnSpc>
                  <a:spcPts val="1200"/>
                </a:lnSpc>
              </a:pPr>
              <a:t>8</a:t>
            </a:fld>
            <a:endParaRPr lang="nl-NL" dirty="0"/>
          </a:p>
        </p:txBody>
      </p:sp>
      <p:pic>
        <p:nvPicPr>
          <p:cNvPr id="6" name="Picture 5">
            <a:extLst>
              <a:ext uri="{FF2B5EF4-FFF2-40B4-BE49-F238E27FC236}">
                <a16:creationId xmlns:a16="http://schemas.microsoft.com/office/drawing/2014/main" id="{837C2310-F5B8-4F24-865D-FA10DDFB85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4104" y="709576"/>
            <a:ext cx="8007096" cy="5113786"/>
          </a:xfrm>
          <a:prstGeom prst="rect">
            <a:avLst/>
          </a:prstGeom>
        </p:spPr>
      </p:pic>
      <p:pic>
        <p:nvPicPr>
          <p:cNvPr id="5" name="Audio 4">
            <a:hlinkClick r:id="" action="ppaction://media"/>
            <a:extLst>
              <a:ext uri="{FF2B5EF4-FFF2-40B4-BE49-F238E27FC236}">
                <a16:creationId xmlns:a16="http://schemas.microsoft.com/office/drawing/2014/main" id="{A68D6AB0-A3A1-403F-95D6-898D268CED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42799902"/>
      </p:ext>
    </p:extLst>
  </p:cSld>
  <p:clrMapOvr>
    <a:masterClrMapping/>
  </p:clrMapOvr>
  <mc:AlternateContent xmlns:mc="http://schemas.openxmlformats.org/markup-compatibility/2006" xmlns:p14="http://schemas.microsoft.com/office/powerpoint/2010/main">
    <mc:Choice Requires="p14">
      <p:transition spd="slow" p14:dur="2000" advTm="102736"/>
    </mc:Choice>
    <mc:Fallback xmlns="">
      <p:transition spd="slow" advTm="102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uL1Vdy2vv0uuHDqFhrJLR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uL1Vdy2vv0uuHDqFhrJLRQ"/>
</p:tagLst>
</file>

<file path=ppt/theme/theme1.xml><?xml version="1.0" encoding="utf-8"?>
<a:theme xmlns:a="http://schemas.openxmlformats.org/drawingml/2006/main" name="Vogelbescherming">
  <a:themeElements>
    <a:clrScheme name="Vogelbescherming">
      <a:dk1>
        <a:srgbClr val="000000"/>
      </a:dk1>
      <a:lt1>
        <a:sysClr val="window" lastClr="FFFFFF"/>
      </a:lt1>
      <a:dk2>
        <a:srgbClr val="D4C540"/>
      </a:dk2>
      <a:lt2>
        <a:srgbClr val="F5D22E"/>
      </a:lt2>
      <a:accent1>
        <a:srgbClr val="E87B1E"/>
      </a:accent1>
      <a:accent2>
        <a:srgbClr val="ED1941"/>
      </a:accent2>
      <a:accent3>
        <a:srgbClr val="00669E"/>
      </a:accent3>
      <a:accent4>
        <a:srgbClr val="3BBAE2"/>
      </a:accent4>
      <a:accent5>
        <a:srgbClr val="00A77E"/>
      </a:accent5>
      <a:accent6>
        <a:srgbClr val="25A937"/>
      </a:accent6>
      <a:hlink>
        <a:srgbClr val="000000"/>
      </a:hlink>
      <a:folHlink>
        <a:srgbClr val="7F7F7F"/>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lIns="36000" tIns="36000" rIns="36000" bIns="36000"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600" dirty="0" err="1" smtClean="0"/>
        </a:defPPr>
      </a:lstStyle>
    </a:txDef>
  </a:objectDefaults>
  <a:extraClrSchemeLst/>
  <a:extLst>
    <a:ext uri="{05A4C25C-085E-4340-85A3-A5531E510DB2}">
      <thm15:themeFamily xmlns:thm15="http://schemas.microsoft.com/office/thememl/2012/main" name="Powerpoint template CAP" id="{F299DA7B-C040-4B2C-9D7C-F06BB7A771F6}" vid="{AA12959E-9087-4456-8464-71261F1C9A78}"/>
    </a:ext>
  </a:extLst>
</a:theme>
</file>

<file path=ppt/theme/theme2.xml><?xml version="1.0" encoding="utf-8"?>
<a:theme xmlns:a="http://schemas.openxmlformats.org/drawingml/2006/main" name="1_Vogelbescherming">
  <a:themeElements>
    <a:clrScheme name="Vogelbescherming">
      <a:dk1>
        <a:srgbClr val="000000"/>
      </a:dk1>
      <a:lt1>
        <a:sysClr val="window" lastClr="FFFFFF"/>
      </a:lt1>
      <a:dk2>
        <a:srgbClr val="D4C540"/>
      </a:dk2>
      <a:lt2>
        <a:srgbClr val="F5D22E"/>
      </a:lt2>
      <a:accent1>
        <a:srgbClr val="E87B1E"/>
      </a:accent1>
      <a:accent2>
        <a:srgbClr val="ED1941"/>
      </a:accent2>
      <a:accent3>
        <a:srgbClr val="00669E"/>
      </a:accent3>
      <a:accent4>
        <a:srgbClr val="3BBAE2"/>
      </a:accent4>
      <a:accent5>
        <a:srgbClr val="00A77E"/>
      </a:accent5>
      <a:accent6>
        <a:srgbClr val="25A937"/>
      </a:accent6>
      <a:hlink>
        <a:srgbClr val="000000"/>
      </a:hlink>
      <a:folHlink>
        <a:srgbClr val="7F7F7F"/>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lIns="36000" tIns="36000" rIns="36000" bIns="36000"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600" dirty="0" err="1" smtClean="0"/>
        </a:defPPr>
      </a:lstStyle>
    </a:txDef>
  </a:objectDefaults>
  <a:extraClrSchemeLst/>
  <a:extLst>
    <a:ext uri="{05A4C25C-085E-4340-85A3-A5531E510DB2}">
      <thm15:themeFamily xmlns:thm15="http://schemas.microsoft.com/office/thememl/2012/main" name="Powerpoint template CAP" id="{F299DA7B-C040-4B2C-9D7C-F06BB7A771F6}" vid="{AA12959E-9087-4456-8464-71261F1C9A78}"/>
    </a:ext>
  </a:extLst>
</a:theme>
</file>

<file path=ppt/theme/theme3.xml><?xml version="1.0" encoding="utf-8"?>
<a:theme xmlns:a="http://schemas.openxmlformats.org/drawingml/2006/main" name="WUR">
  <a:themeElements>
    <a:clrScheme name="Wageningen UR groene achtergrond">
      <a:dk1>
        <a:srgbClr val="005172"/>
      </a:dk1>
      <a:lt1>
        <a:srgbClr val="FFFFFF"/>
      </a:lt1>
      <a:dk2>
        <a:srgbClr val="34B233"/>
      </a:dk2>
      <a:lt2>
        <a:srgbClr val="FFFFFF"/>
      </a:lt2>
      <a:accent1>
        <a:srgbClr val="005172"/>
      </a:accent1>
      <a:accent2>
        <a:srgbClr val="519FD7"/>
      </a:accent2>
      <a:accent3>
        <a:srgbClr val="A59D95"/>
      </a:accent3>
      <a:accent4>
        <a:srgbClr val="D5D2CA"/>
      </a:accent4>
      <a:accent5>
        <a:srgbClr val="FF7900"/>
      </a:accent5>
      <a:accent6>
        <a:srgbClr val="00549F"/>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ts val="1800"/>
          </a:lnSpc>
          <a:defRPr sz="1400" dirty="0" smtClean="0">
            <a:solidFill>
              <a:schemeClr val="bg1"/>
            </a:solidFill>
            <a:latin typeface="Verdana" pitchFamily="34" charset="0"/>
          </a:defRPr>
        </a:defPPr>
      </a:lstStyle>
    </a:txDef>
  </a:objectDefaults>
  <a:extraClrSchemeLst/>
</a:theme>
</file>

<file path=ppt/theme/theme4.xml><?xml version="1.0" encoding="utf-8"?>
<a:theme xmlns:a="http://schemas.openxmlformats.org/drawingml/2006/main" name="1_WUR">
  <a:themeElements>
    <a:clrScheme name="Wageningen UR groene achtergrond">
      <a:dk1>
        <a:srgbClr val="005172"/>
      </a:dk1>
      <a:lt1>
        <a:srgbClr val="FFFFFF"/>
      </a:lt1>
      <a:dk2>
        <a:srgbClr val="34B233"/>
      </a:dk2>
      <a:lt2>
        <a:srgbClr val="FFFFFF"/>
      </a:lt2>
      <a:accent1>
        <a:srgbClr val="005172"/>
      </a:accent1>
      <a:accent2>
        <a:srgbClr val="519FD7"/>
      </a:accent2>
      <a:accent3>
        <a:srgbClr val="A59D95"/>
      </a:accent3>
      <a:accent4>
        <a:srgbClr val="D5D2CA"/>
      </a:accent4>
      <a:accent5>
        <a:srgbClr val="FF7900"/>
      </a:accent5>
      <a:accent6>
        <a:srgbClr val="00549F"/>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ts val="1800"/>
          </a:lnSpc>
          <a:defRPr sz="1400" dirty="0" smtClean="0">
            <a:solidFill>
              <a:schemeClr val="bg1"/>
            </a:solidFill>
            <a:latin typeface="Verdana" pitchFamily="34" charset="0"/>
          </a:defRPr>
        </a:defPPr>
      </a:lstStyle>
    </a:txDef>
  </a:objectDefaults>
  <a:extraClrScheme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17877FFC1D4945978920C8CB636688" ma:contentTypeVersion="11" ma:contentTypeDescription="Create a new document." ma:contentTypeScope="" ma:versionID="5709b469d53d80956fc02851883010eb">
  <xsd:schema xmlns:xsd="http://www.w3.org/2001/XMLSchema" xmlns:xs="http://www.w3.org/2001/XMLSchema" xmlns:p="http://schemas.microsoft.com/office/2006/metadata/properties" xmlns:ns3="2172e491-7846-4b17-95fa-33928f14251e" xmlns:ns4="bb87f954-c3ef-4c5e-a7de-e527db77a41c" targetNamespace="http://schemas.microsoft.com/office/2006/metadata/properties" ma:root="true" ma:fieldsID="e20a1bc69e314e9fb68c9de8124f4c60" ns3:_="" ns4:_="">
    <xsd:import namespace="2172e491-7846-4b17-95fa-33928f14251e"/>
    <xsd:import namespace="bb87f954-c3ef-4c5e-a7de-e527db77a41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72e491-7846-4b17-95fa-33928f14251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87f954-c3ef-4c5e-a7de-e527db77a41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40E1C64-9836-458C-BFB0-9C1AEAC46A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72e491-7846-4b17-95fa-33928f14251e"/>
    <ds:schemaRef ds:uri="bb87f954-c3ef-4c5e-a7de-e527db77a4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978AB4-C866-4701-A438-DF1F230293B8}">
  <ds:schemaRefs>
    <ds:schemaRef ds:uri="http://schemas.microsoft.com/sharepoint/v3/contenttype/forms"/>
  </ds:schemaRefs>
</ds:datastoreItem>
</file>

<file path=customXml/itemProps3.xml><?xml version="1.0" encoding="utf-8"?>
<ds:datastoreItem xmlns:ds="http://schemas.openxmlformats.org/officeDocument/2006/customXml" ds:itemID="{EE193B5B-39B5-4D5E-B7B2-6A24E1628B21}">
  <ds:schemaRefs>
    <ds:schemaRef ds:uri="http://purl.org/dc/elements/1.1/"/>
    <ds:schemaRef ds:uri="http://schemas.microsoft.com/office/2006/metadata/properties"/>
    <ds:schemaRef ds:uri="bb87f954-c3ef-4c5e-a7de-e527db77a41c"/>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2172e491-7846-4b17-95fa-33928f14251e"/>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373</TotalTime>
  <Words>495</Words>
  <Application>Microsoft Office PowerPoint</Application>
  <PresentationFormat>Diavoorstelling (4:3)</PresentationFormat>
  <Paragraphs>86</Paragraphs>
  <Slides>12</Slides>
  <Notes>7</Notes>
  <HiddenSlides>0</HiddenSlides>
  <MMClips>11</MMClips>
  <ScaleCrop>false</ScaleCrop>
  <HeadingPairs>
    <vt:vector size="6" baseType="variant">
      <vt:variant>
        <vt:lpstr>Gebruikte lettertypen</vt:lpstr>
      </vt:variant>
      <vt:variant>
        <vt:i4>6</vt:i4>
      </vt:variant>
      <vt:variant>
        <vt:lpstr>Thema</vt:lpstr>
      </vt:variant>
      <vt:variant>
        <vt:i4>4</vt:i4>
      </vt:variant>
      <vt:variant>
        <vt:lpstr>Diatitels</vt:lpstr>
      </vt:variant>
      <vt:variant>
        <vt:i4>12</vt:i4>
      </vt:variant>
    </vt:vector>
  </HeadingPairs>
  <TitlesOfParts>
    <vt:vector size="22" baseType="lpstr">
      <vt:lpstr>Arial</vt:lpstr>
      <vt:lpstr>Calibri</vt:lpstr>
      <vt:lpstr>Corbel</vt:lpstr>
      <vt:lpstr>Times New Roman</vt:lpstr>
      <vt:lpstr>Verdana</vt:lpstr>
      <vt:lpstr>Wingdings</vt:lpstr>
      <vt:lpstr>Vogelbescherming</vt:lpstr>
      <vt:lpstr>1_Vogelbescherming</vt:lpstr>
      <vt:lpstr>WUR</vt:lpstr>
      <vt:lpstr>1_WUR</vt:lpstr>
      <vt:lpstr>Webinar Dinsdag 19 mei 2020 14:00 – 17:00 uur</vt:lpstr>
      <vt:lpstr>Natuurinclusieve landbouw </vt:lpstr>
      <vt:lpstr>Belangrijke doelen voor 2030 (SDG’s)</vt:lpstr>
      <vt:lpstr>Negatieve trends in biodiversiteit op het boerenland</vt:lpstr>
      <vt:lpstr>Urgentie</vt:lpstr>
      <vt:lpstr>PowerPoint-presentatie</vt:lpstr>
      <vt:lpstr>PowerPoint-presentatie</vt:lpstr>
      <vt:lpstr>Natuur &amp; landbouw: scheiden vs verweven</vt:lpstr>
      <vt:lpstr>Vier niveaus van natuurinclusieve landbouw</vt:lpstr>
      <vt:lpstr>En nu...concreet: maatregelen Akkerbouw</vt:lpstr>
      <vt:lpstr>Maatregelen Grasland</vt:lpstr>
      <vt:lpstr>Willen weten hoe dat er in de toekomst uit kan zien?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Dinsdag 19 mei 2020 14:00 – 17:00 uur</dc:title>
  <dc:creator>Evelien Verkerk</dc:creator>
  <cp:lastModifiedBy>Rosemarie Slobbe</cp:lastModifiedBy>
  <cp:revision>20</cp:revision>
  <dcterms:created xsi:type="dcterms:W3CDTF">2020-04-23T09:46:24Z</dcterms:created>
  <dcterms:modified xsi:type="dcterms:W3CDTF">2020-10-20T10:56:20Z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0x0101003517877FFC1D4945978920C8CB636688</vt:lpwstr>
  </property>
</Properties>
</file>